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1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3.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5.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6.xml" ContentType="application/vnd.openxmlformats-officedocument.presentationml.notesSlide+xml"/>
  <Override PartName="/ppt/tags/tag106.xml" ContentType="application/vnd.openxmlformats-officedocument.presentationml.tags+xml"/>
  <Override PartName="/ppt/notesSlides/notesSlide27.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28.xml" ContentType="application/vnd.openxmlformats-officedocument.presentationml.notesSlide+xml"/>
  <Override PartName="/ppt/tags/tag109.xml" ContentType="application/vnd.openxmlformats-officedocument.presentationml.tags+xml"/>
  <Override PartName="/ppt/notesSlides/notesSlide29.xml" ContentType="application/vnd.openxmlformats-officedocument.presentationml.notesSlide+xml"/>
  <Override PartName="/ppt/tags/tag11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68" r:id="rId1"/>
  </p:sldMasterIdLst>
  <p:notesMasterIdLst>
    <p:notesMasterId r:id="rId33"/>
  </p:notesMasterIdLst>
  <p:handoutMasterIdLst>
    <p:handoutMasterId r:id="rId34"/>
  </p:handoutMasterIdLst>
  <p:sldIdLst>
    <p:sldId id="398" r:id="rId2"/>
    <p:sldId id="740" r:id="rId3"/>
    <p:sldId id="686" r:id="rId4"/>
    <p:sldId id="722" r:id="rId5"/>
    <p:sldId id="630" r:id="rId6"/>
    <p:sldId id="725" r:id="rId7"/>
    <p:sldId id="735" r:id="rId8"/>
    <p:sldId id="739" r:id="rId9"/>
    <p:sldId id="635" r:id="rId10"/>
    <p:sldId id="690" r:id="rId11"/>
    <p:sldId id="710" r:id="rId12"/>
    <p:sldId id="694" r:id="rId13"/>
    <p:sldId id="711" r:id="rId14"/>
    <p:sldId id="709" r:id="rId15"/>
    <p:sldId id="741" r:id="rId16"/>
    <p:sldId id="644" r:id="rId17"/>
    <p:sldId id="718" r:id="rId18"/>
    <p:sldId id="719" r:id="rId19"/>
    <p:sldId id="717" r:id="rId20"/>
    <p:sldId id="648" r:id="rId21"/>
    <p:sldId id="649" r:id="rId22"/>
    <p:sldId id="742" r:id="rId23"/>
    <p:sldId id="738" r:id="rId24"/>
    <p:sldId id="727" r:id="rId25"/>
    <p:sldId id="731" r:id="rId26"/>
    <p:sldId id="736" r:id="rId27"/>
    <p:sldId id="655" r:id="rId28"/>
    <p:sldId id="732" r:id="rId29"/>
    <p:sldId id="733" r:id="rId30"/>
    <p:sldId id="734" r:id="rId31"/>
    <p:sldId id="664" r:id="rId32"/>
  </p:sldIdLst>
  <p:sldSz cx="9902825" cy="6858000"/>
  <p:notesSz cx="7023100" cy="93091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len Bunti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FF6600"/>
    <a:srgbClr val="C8D92B"/>
    <a:srgbClr val="000000"/>
    <a:srgbClr val="EAEAEA"/>
    <a:srgbClr val="808080"/>
    <a:srgbClr val="78B4C3"/>
    <a:srgbClr val="327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7975" autoAdjust="0"/>
    <p:restoredTop sz="99147" autoAdjust="0"/>
  </p:normalViewPr>
  <p:slideViewPr>
    <p:cSldViewPr snapToGrid="0">
      <p:cViewPr>
        <p:scale>
          <a:sx n="127" d="100"/>
          <a:sy n="127" d="100"/>
        </p:scale>
        <p:origin x="-1662" y="-120"/>
      </p:cViewPr>
      <p:guideLst>
        <p:guide orient="horz" pos="3292"/>
        <p:guide pos="335"/>
        <p:guide pos="5704"/>
      </p:guideLst>
    </p:cSldViewPr>
  </p:slideViewPr>
  <p:notesTextViewPr>
    <p:cViewPr>
      <p:scale>
        <a:sx n="100" d="100"/>
        <a:sy n="100" d="100"/>
      </p:scale>
      <p:origin x="0" y="0"/>
    </p:cViewPr>
  </p:notesTextViewPr>
  <p:sorterViewPr>
    <p:cViewPr>
      <p:scale>
        <a:sx n="110" d="100"/>
        <a:sy n="110" d="100"/>
      </p:scale>
      <p:origin x="0" y="0"/>
    </p:cViewPr>
  </p:sorterViewPr>
  <p:notesViewPr>
    <p:cSldViewPr snapToGrid="0">
      <p:cViewPr>
        <p:scale>
          <a:sx n="110" d="100"/>
          <a:sy n="110" d="100"/>
        </p:scale>
        <p:origin x="-3198" y="25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04504504504505E-2"/>
          <c:y val="4.291845493562238E-2"/>
          <c:w val="0.8651929084505644"/>
          <c:h val="0.88626609442060067"/>
        </c:manualLayout>
      </c:layout>
      <c:barChart>
        <c:barDir val="bar"/>
        <c:grouping val="clustered"/>
        <c:varyColors val="0"/>
        <c:ser>
          <c:idx val="0"/>
          <c:order val="0"/>
          <c:spPr>
            <a:solidFill>
              <a:schemeClr val="accent2"/>
            </a:solidFill>
            <a:ln w="25510">
              <a:noFill/>
            </a:ln>
          </c:spPr>
          <c:invertIfNegative val="0"/>
          <c:dPt>
            <c:idx val="0"/>
            <c:invertIfNegative val="0"/>
            <c:bubble3D val="0"/>
            <c:spPr>
              <a:solidFill>
                <a:schemeClr val="folHlink"/>
              </a:solidFill>
              <a:ln w="25510">
                <a:noFill/>
              </a:ln>
            </c:spPr>
          </c:dPt>
          <c:dPt>
            <c:idx val="1"/>
            <c:invertIfNegative val="0"/>
            <c:bubble3D val="0"/>
            <c:spPr>
              <a:solidFill>
                <a:schemeClr val="folHlink"/>
              </a:solidFill>
              <a:ln w="25510">
                <a:noFill/>
              </a:ln>
            </c:spPr>
          </c:dPt>
          <c:dPt>
            <c:idx val="2"/>
            <c:invertIfNegative val="0"/>
            <c:bubble3D val="0"/>
            <c:spPr>
              <a:solidFill>
                <a:schemeClr val="folHlink"/>
              </a:solidFill>
              <a:ln w="25510">
                <a:noFill/>
              </a:ln>
            </c:spPr>
          </c:dPt>
          <c:dPt>
            <c:idx val="8"/>
            <c:invertIfNegative val="0"/>
            <c:bubble3D val="0"/>
            <c:spPr>
              <a:solidFill>
                <a:schemeClr val="hlink"/>
              </a:solidFill>
              <a:ln w="25510">
                <a:noFill/>
              </a:ln>
            </c:spPr>
          </c:dPt>
          <c:dPt>
            <c:idx val="9"/>
            <c:invertIfNegative val="0"/>
            <c:bubble3D val="0"/>
            <c:spPr>
              <a:solidFill>
                <a:schemeClr val="hlink"/>
              </a:solidFill>
              <a:ln w="25510">
                <a:noFill/>
              </a:ln>
            </c:spPr>
          </c:dPt>
          <c:dPt>
            <c:idx val="10"/>
            <c:invertIfNegative val="0"/>
            <c:bubble3D val="0"/>
            <c:spPr>
              <a:solidFill>
                <a:schemeClr val="hlink"/>
              </a:solidFill>
              <a:ln w="25510">
                <a:noFill/>
              </a:ln>
            </c:spPr>
          </c:dPt>
          <c:dPt>
            <c:idx val="11"/>
            <c:invertIfNegative val="0"/>
            <c:bubble3D val="0"/>
            <c:spPr>
              <a:solidFill>
                <a:schemeClr val="hlink"/>
              </a:solidFill>
              <a:ln w="25510">
                <a:noFill/>
              </a:ln>
            </c:spPr>
          </c:dPt>
          <c:dPt>
            <c:idx val="12"/>
            <c:invertIfNegative val="0"/>
            <c:bubble3D val="0"/>
            <c:spPr>
              <a:solidFill>
                <a:schemeClr val="accent1"/>
              </a:solidFill>
              <a:ln w="25510">
                <a:noFill/>
              </a:ln>
            </c:spPr>
          </c:dPt>
          <c:dPt>
            <c:idx val="13"/>
            <c:invertIfNegative val="0"/>
            <c:bubble3D val="0"/>
            <c:spPr>
              <a:solidFill>
                <a:schemeClr val="accent1"/>
              </a:solidFill>
              <a:ln w="25510">
                <a:noFill/>
              </a:ln>
            </c:spPr>
          </c:dPt>
          <c:dPt>
            <c:idx val="14"/>
            <c:invertIfNegative val="0"/>
            <c:bubble3D val="0"/>
            <c:spPr>
              <a:solidFill>
                <a:schemeClr val="accent1"/>
              </a:solidFill>
              <a:ln w="25510">
                <a:noFill/>
              </a:ln>
            </c:spPr>
          </c:dPt>
          <c:dPt>
            <c:idx val="15"/>
            <c:invertIfNegative val="0"/>
            <c:bubble3D val="0"/>
            <c:spPr>
              <a:solidFill>
                <a:schemeClr val="accent1"/>
              </a:solidFill>
              <a:ln w="25510">
                <a:noFill/>
              </a:ln>
            </c:spPr>
          </c:dPt>
          <c:dPt>
            <c:idx val="16"/>
            <c:invertIfNegative val="0"/>
            <c:bubble3D val="0"/>
            <c:spPr>
              <a:solidFill>
                <a:schemeClr val="accent1"/>
              </a:solidFill>
              <a:ln w="25510">
                <a:noFill/>
              </a:ln>
            </c:spPr>
          </c:dPt>
          <c:dLbls>
            <c:numFmt formatCode="0.0%" sourceLinked="0"/>
            <c:txPr>
              <a:bodyPr/>
              <a:lstStyle/>
              <a:p>
                <a:pPr>
                  <a:defRPr sz="1101"/>
                </a:pPr>
                <a:endParaRPr lang="en-US"/>
              </a:p>
            </c:txPr>
            <c:dLblPos val="outEnd"/>
            <c:showLegendKey val="0"/>
            <c:showVal val="1"/>
            <c:showCatName val="0"/>
            <c:showSerName val="0"/>
            <c:showPercent val="0"/>
            <c:showBubbleSize val="0"/>
            <c:showLeaderLines val="0"/>
          </c:dLbls>
          <c:cat>
            <c:multiLvlStrRef>
              <c:f>Sheet1!$A$3:$A$19</c:f>
            </c:multiLvlStrRef>
          </c:cat>
          <c:val>
            <c:numRef>
              <c:f>Sheet1!$B$3:$B$19</c:f>
              <c:numCache>
                <c:formatCode>0.00%</c:formatCode>
                <c:ptCount val="17"/>
                <c:pt idx="0">
                  <c:v>0.30330000000000001</c:v>
                </c:pt>
                <c:pt idx="1">
                  <c:v>0.1115</c:v>
                </c:pt>
                <c:pt idx="2">
                  <c:v>0.1051</c:v>
                </c:pt>
                <c:pt idx="4">
                  <c:v>2.8899999999999999E-2</c:v>
                </c:pt>
                <c:pt idx="5">
                  <c:v>2.4899999999999999E-2</c:v>
                </c:pt>
                <c:pt idx="6">
                  <c:v>5.4100000000000002E-2</c:v>
                </c:pt>
                <c:pt idx="7">
                  <c:v>7.5200000000000003E-2</c:v>
                </c:pt>
                <c:pt idx="9">
                  <c:v>0.1055</c:v>
                </c:pt>
                <c:pt idx="10">
                  <c:v>0.18010000000000001</c:v>
                </c:pt>
                <c:pt idx="11">
                  <c:v>0.23749999999999999</c:v>
                </c:pt>
                <c:pt idx="13">
                  <c:v>0.26840000000000003</c:v>
                </c:pt>
                <c:pt idx="14">
                  <c:v>0.16500000000000001</c:v>
                </c:pt>
                <c:pt idx="15">
                  <c:v>0.2344</c:v>
                </c:pt>
                <c:pt idx="16">
                  <c:v>0.27260000000000001</c:v>
                </c:pt>
              </c:numCache>
            </c:numRef>
          </c:val>
        </c:ser>
        <c:dLbls>
          <c:showLegendKey val="0"/>
          <c:showVal val="1"/>
          <c:showCatName val="0"/>
          <c:showSerName val="0"/>
          <c:showPercent val="0"/>
          <c:showBubbleSize val="0"/>
        </c:dLbls>
        <c:gapWidth val="80"/>
        <c:axId val="303122688"/>
        <c:axId val="188416000"/>
      </c:barChart>
      <c:catAx>
        <c:axId val="303122688"/>
        <c:scaling>
          <c:orientation val="minMax"/>
        </c:scaling>
        <c:delete val="0"/>
        <c:axPos val="l"/>
        <c:numFmt formatCode="General" sourceLinked="0"/>
        <c:majorTickMark val="none"/>
        <c:minorTickMark val="none"/>
        <c:tickLblPos val="nextTo"/>
        <c:spPr>
          <a:ln w="3188">
            <a:solidFill>
              <a:schemeClr val="tx1"/>
            </a:solidFill>
            <a:prstDash val="solid"/>
          </a:ln>
        </c:spPr>
        <c:txPr>
          <a:bodyPr rot="0" vert="horz"/>
          <a:lstStyle/>
          <a:p>
            <a:pPr>
              <a:defRPr sz="1206" b="0" i="0" u="none" strike="noStrike" baseline="0">
                <a:solidFill>
                  <a:schemeClr val="tx1"/>
                </a:solidFill>
                <a:latin typeface="Arial"/>
                <a:ea typeface="Arial"/>
                <a:cs typeface="Arial"/>
              </a:defRPr>
            </a:pPr>
            <a:endParaRPr lang="en-US"/>
          </a:p>
        </c:txPr>
        <c:crossAx val="188416000"/>
        <c:crosses val="autoZero"/>
        <c:auto val="0"/>
        <c:lblAlgn val="ctr"/>
        <c:lblOffset val="100"/>
        <c:tickLblSkip val="1"/>
        <c:tickMarkSkip val="1"/>
        <c:noMultiLvlLbl val="0"/>
      </c:catAx>
      <c:valAx>
        <c:axId val="188416000"/>
        <c:scaling>
          <c:orientation val="minMax"/>
          <c:max val="0.5"/>
          <c:min val="-0.2"/>
        </c:scaling>
        <c:delete val="1"/>
        <c:axPos val="b"/>
        <c:numFmt formatCode="0.00%" sourceLinked="1"/>
        <c:majorTickMark val="out"/>
        <c:minorTickMark val="none"/>
        <c:tickLblPos val="nextTo"/>
        <c:crossAx val="303122688"/>
        <c:crosses val="autoZero"/>
        <c:crossBetween val="between"/>
        <c:majorUnit val="5"/>
        <c:minorUnit val="1"/>
      </c:valAx>
      <c:spPr>
        <a:noFill/>
        <a:ln w="25412">
          <a:noFill/>
        </a:ln>
      </c:spPr>
    </c:plotArea>
    <c:plotVisOnly val="1"/>
    <c:dispBlanksAs val="gap"/>
    <c:showDLblsOverMax val="0"/>
  </c:chart>
  <c:spPr>
    <a:noFill/>
    <a:ln>
      <a:noFill/>
    </a:ln>
  </c:spPr>
  <c:txPr>
    <a:bodyPr/>
    <a:lstStyle/>
    <a:p>
      <a:pPr>
        <a:defRPr sz="1206"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4.5045045045045043E-2"/>
          <c:y val="4.2918454935622373E-2"/>
          <c:w val="0.92192192192192157"/>
          <c:h val="0.88626609442060056"/>
        </c:manualLayout>
      </c:layout>
      <c:barChart>
        <c:barDir val="bar"/>
        <c:grouping val="clustered"/>
        <c:varyColors val="0"/>
        <c:ser>
          <c:idx val="0"/>
          <c:order val="0"/>
          <c:tx>
            <c:strRef>
              <c:f>Sheet1!$B$1:$B$3</c:f>
              <c:strCache>
                <c:ptCount val="1"/>
              </c:strCache>
            </c:strRef>
          </c:tx>
          <c:spPr>
            <a:solidFill>
              <a:schemeClr val="accent2"/>
            </a:solidFill>
            <a:ln w="25474">
              <a:noFill/>
            </a:ln>
          </c:spPr>
          <c:invertIfNegative val="0"/>
          <c:dPt>
            <c:idx val="0"/>
            <c:invertIfNegative val="0"/>
            <c:bubble3D val="0"/>
            <c:spPr>
              <a:solidFill>
                <a:schemeClr val="folHlink"/>
              </a:solidFill>
              <a:ln w="25474">
                <a:noFill/>
              </a:ln>
            </c:spPr>
          </c:dPt>
          <c:dPt>
            <c:idx val="1"/>
            <c:invertIfNegative val="0"/>
            <c:bubble3D val="0"/>
            <c:spPr>
              <a:solidFill>
                <a:schemeClr val="folHlink"/>
              </a:solidFill>
              <a:ln w="25474">
                <a:noFill/>
              </a:ln>
            </c:spPr>
          </c:dPt>
          <c:dPt>
            <c:idx val="2"/>
            <c:invertIfNegative val="0"/>
            <c:bubble3D val="0"/>
            <c:spPr>
              <a:solidFill>
                <a:schemeClr val="folHlink"/>
              </a:solidFill>
              <a:ln w="25474">
                <a:noFill/>
              </a:ln>
            </c:spPr>
          </c:dPt>
          <c:dPt>
            <c:idx val="8"/>
            <c:invertIfNegative val="0"/>
            <c:bubble3D val="0"/>
            <c:spPr>
              <a:solidFill>
                <a:schemeClr val="hlink"/>
              </a:solidFill>
              <a:ln w="25474">
                <a:noFill/>
              </a:ln>
            </c:spPr>
          </c:dPt>
          <c:dPt>
            <c:idx val="9"/>
            <c:invertIfNegative val="0"/>
            <c:bubble3D val="0"/>
            <c:spPr>
              <a:solidFill>
                <a:schemeClr val="hlink"/>
              </a:solidFill>
              <a:ln w="25474">
                <a:noFill/>
              </a:ln>
            </c:spPr>
          </c:dPt>
          <c:dPt>
            <c:idx val="10"/>
            <c:invertIfNegative val="0"/>
            <c:bubble3D val="0"/>
            <c:spPr>
              <a:solidFill>
                <a:schemeClr val="hlink"/>
              </a:solidFill>
              <a:ln w="25474">
                <a:noFill/>
              </a:ln>
            </c:spPr>
          </c:dPt>
          <c:dPt>
            <c:idx val="11"/>
            <c:invertIfNegative val="0"/>
            <c:bubble3D val="0"/>
            <c:spPr>
              <a:solidFill>
                <a:schemeClr val="hlink"/>
              </a:solidFill>
              <a:ln w="25474">
                <a:noFill/>
              </a:ln>
            </c:spPr>
          </c:dPt>
          <c:dPt>
            <c:idx val="12"/>
            <c:invertIfNegative val="0"/>
            <c:bubble3D val="0"/>
            <c:spPr>
              <a:solidFill>
                <a:schemeClr val="accent1"/>
              </a:solidFill>
              <a:ln w="25474">
                <a:noFill/>
              </a:ln>
            </c:spPr>
          </c:dPt>
          <c:dPt>
            <c:idx val="13"/>
            <c:invertIfNegative val="0"/>
            <c:bubble3D val="0"/>
            <c:spPr>
              <a:solidFill>
                <a:schemeClr val="accent1"/>
              </a:solidFill>
              <a:ln w="25474">
                <a:noFill/>
              </a:ln>
            </c:spPr>
          </c:dPt>
          <c:dPt>
            <c:idx val="14"/>
            <c:invertIfNegative val="0"/>
            <c:bubble3D val="0"/>
            <c:spPr>
              <a:solidFill>
                <a:schemeClr val="accent1"/>
              </a:solidFill>
              <a:ln w="25474">
                <a:noFill/>
              </a:ln>
            </c:spPr>
          </c:dPt>
          <c:dPt>
            <c:idx val="15"/>
            <c:invertIfNegative val="0"/>
            <c:bubble3D val="0"/>
            <c:spPr>
              <a:solidFill>
                <a:schemeClr val="accent1"/>
              </a:solidFill>
              <a:ln w="25474">
                <a:noFill/>
              </a:ln>
            </c:spPr>
          </c:dPt>
          <c:dPt>
            <c:idx val="16"/>
            <c:invertIfNegative val="0"/>
            <c:bubble3D val="0"/>
            <c:spPr>
              <a:solidFill>
                <a:schemeClr val="accent1"/>
              </a:solidFill>
              <a:ln w="25474">
                <a:noFill/>
              </a:ln>
            </c:spPr>
          </c:dPt>
          <c:dLbls>
            <c:numFmt formatCode="0.0%" sourceLinked="0"/>
            <c:txPr>
              <a:bodyPr/>
              <a:lstStyle/>
              <a:p>
                <a:pPr>
                  <a:defRPr sz="1099" b="0"/>
                </a:pPr>
                <a:endParaRPr lang="en-US"/>
              </a:p>
            </c:txPr>
            <c:dLblPos val="outEnd"/>
            <c:showLegendKey val="0"/>
            <c:showVal val="1"/>
            <c:showCatName val="0"/>
            <c:showSerName val="0"/>
            <c:showPercent val="0"/>
            <c:showBubbleSize val="0"/>
            <c:showLeaderLines val="0"/>
          </c:dLbls>
          <c:cat>
            <c:multiLvlStrRef>
              <c:f>Sheet1!$A$4:$A$20</c:f>
            </c:multiLvlStrRef>
          </c:cat>
          <c:val>
            <c:numRef>
              <c:f>Sheet1!$B$4:$B$20</c:f>
              <c:numCache>
                <c:formatCode>0.00%</c:formatCode>
                <c:ptCount val="17"/>
                <c:pt idx="0">
                  <c:v>-8.14E-2</c:v>
                </c:pt>
                <c:pt idx="1">
                  <c:v>0.1356</c:v>
                </c:pt>
                <c:pt idx="2">
                  <c:v>-0.13370000000000001</c:v>
                </c:pt>
                <c:pt idx="4">
                  <c:v>2.7E-2</c:v>
                </c:pt>
                <c:pt idx="5">
                  <c:v>2.58E-2</c:v>
                </c:pt>
                <c:pt idx="6">
                  <c:v>9.8100000000000007E-2</c:v>
                </c:pt>
                <c:pt idx="7">
                  <c:v>0.107</c:v>
                </c:pt>
                <c:pt idx="9">
                  <c:v>4.7899999999999998E-2</c:v>
                </c:pt>
                <c:pt idx="10">
                  <c:v>5.7700000000000001E-2</c:v>
                </c:pt>
                <c:pt idx="11">
                  <c:v>3.6299999999999999E-2</c:v>
                </c:pt>
                <c:pt idx="13">
                  <c:v>-0.1842</c:v>
                </c:pt>
                <c:pt idx="14">
                  <c:v>-0.12139999999999999</c:v>
                </c:pt>
                <c:pt idx="15">
                  <c:v>2.1100000000000001E-2</c:v>
                </c:pt>
                <c:pt idx="16">
                  <c:v>-4.1799999999999997E-2</c:v>
                </c:pt>
              </c:numCache>
            </c:numRef>
          </c:val>
        </c:ser>
        <c:dLbls>
          <c:showLegendKey val="0"/>
          <c:showVal val="1"/>
          <c:showCatName val="0"/>
          <c:showSerName val="0"/>
          <c:showPercent val="0"/>
          <c:showBubbleSize val="0"/>
        </c:dLbls>
        <c:gapWidth val="80"/>
        <c:axId val="209672064"/>
        <c:axId val="209679872"/>
      </c:barChart>
      <c:catAx>
        <c:axId val="209672064"/>
        <c:scaling>
          <c:orientation val="minMax"/>
        </c:scaling>
        <c:delete val="0"/>
        <c:axPos val="l"/>
        <c:numFmt formatCode="General" sourceLinked="0"/>
        <c:majorTickMark val="none"/>
        <c:minorTickMark val="none"/>
        <c:tickLblPos val="nextTo"/>
        <c:spPr>
          <a:ln w="3184">
            <a:solidFill>
              <a:schemeClr val="tx1"/>
            </a:solidFill>
            <a:prstDash val="solid"/>
          </a:ln>
        </c:spPr>
        <c:txPr>
          <a:bodyPr rot="0" vert="horz"/>
          <a:lstStyle/>
          <a:p>
            <a:pPr>
              <a:defRPr sz="1204" b="0" i="0" u="none" strike="noStrike" baseline="0">
                <a:solidFill>
                  <a:schemeClr val="tx1"/>
                </a:solidFill>
                <a:latin typeface="Arial"/>
                <a:ea typeface="Arial"/>
                <a:cs typeface="Arial"/>
              </a:defRPr>
            </a:pPr>
            <a:endParaRPr lang="en-US"/>
          </a:p>
        </c:txPr>
        <c:crossAx val="209679872"/>
        <c:crosses val="autoZero"/>
        <c:auto val="0"/>
        <c:lblAlgn val="ctr"/>
        <c:lblOffset val="100"/>
        <c:tickLblSkip val="1"/>
        <c:tickMarkSkip val="1"/>
        <c:noMultiLvlLbl val="0"/>
      </c:catAx>
      <c:valAx>
        <c:axId val="209679872"/>
        <c:scaling>
          <c:orientation val="minMax"/>
          <c:max val="0.30000000000000016"/>
          <c:min val="-0.4"/>
        </c:scaling>
        <c:delete val="1"/>
        <c:axPos val="b"/>
        <c:numFmt formatCode="0.00%" sourceLinked="1"/>
        <c:majorTickMark val="out"/>
        <c:minorTickMark val="none"/>
        <c:tickLblPos val="nextTo"/>
        <c:crossAx val="209672064"/>
        <c:crosses val="autoZero"/>
        <c:crossBetween val="between"/>
        <c:majorUnit val="5"/>
        <c:minorUnit val="1"/>
      </c:valAx>
      <c:spPr>
        <a:noFill/>
        <a:ln w="25376">
          <a:noFill/>
        </a:ln>
      </c:spPr>
    </c:plotArea>
    <c:plotVisOnly val="1"/>
    <c:dispBlanksAs val="gap"/>
    <c:showDLblsOverMax val="0"/>
  </c:chart>
  <c:spPr>
    <a:noFill/>
    <a:ln>
      <a:noFill/>
    </a:ln>
  </c:spPr>
  <c:txPr>
    <a:bodyPr/>
    <a:lstStyle/>
    <a:p>
      <a:pPr>
        <a:defRPr sz="1204" b="0"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045150244160871E-2"/>
          <c:y val="3.6944844260058889E-2"/>
          <c:w val="0.92192192192192157"/>
          <c:h val="0.91016096106266209"/>
        </c:manualLayout>
      </c:layout>
      <c:barChart>
        <c:barDir val="bar"/>
        <c:grouping val="clustered"/>
        <c:varyColors val="0"/>
        <c:ser>
          <c:idx val="0"/>
          <c:order val="0"/>
          <c:spPr>
            <a:solidFill>
              <a:schemeClr val="accent2"/>
            </a:solidFill>
            <a:ln w="25515">
              <a:noFill/>
            </a:ln>
          </c:spPr>
          <c:invertIfNegative val="0"/>
          <c:dPt>
            <c:idx val="0"/>
            <c:invertIfNegative val="0"/>
            <c:bubble3D val="0"/>
            <c:spPr>
              <a:solidFill>
                <a:schemeClr val="folHlink"/>
              </a:solidFill>
              <a:ln w="25515">
                <a:noFill/>
              </a:ln>
            </c:spPr>
          </c:dPt>
          <c:dPt>
            <c:idx val="1"/>
            <c:invertIfNegative val="0"/>
            <c:bubble3D val="0"/>
            <c:spPr>
              <a:solidFill>
                <a:schemeClr val="folHlink"/>
              </a:solidFill>
              <a:ln w="25515">
                <a:noFill/>
              </a:ln>
            </c:spPr>
          </c:dPt>
          <c:dPt>
            <c:idx val="2"/>
            <c:invertIfNegative val="0"/>
            <c:bubble3D val="0"/>
            <c:spPr>
              <a:solidFill>
                <a:schemeClr val="folHlink"/>
              </a:solidFill>
              <a:ln w="25515">
                <a:noFill/>
              </a:ln>
            </c:spPr>
          </c:dPt>
          <c:dPt>
            <c:idx val="8"/>
            <c:invertIfNegative val="0"/>
            <c:bubble3D val="0"/>
            <c:spPr>
              <a:solidFill>
                <a:schemeClr val="hlink"/>
              </a:solidFill>
              <a:ln w="25515">
                <a:noFill/>
              </a:ln>
            </c:spPr>
          </c:dPt>
          <c:dPt>
            <c:idx val="9"/>
            <c:invertIfNegative val="0"/>
            <c:bubble3D val="0"/>
            <c:spPr>
              <a:solidFill>
                <a:schemeClr val="hlink"/>
              </a:solidFill>
              <a:ln w="25515">
                <a:noFill/>
              </a:ln>
            </c:spPr>
          </c:dPt>
          <c:dPt>
            <c:idx val="10"/>
            <c:invertIfNegative val="0"/>
            <c:bubble3D val="0"/>
            <c:spPr>
              <a:solidFill>
                <a:schemeClr val="hlink"/>
              </a:solidFill>
              <a:ln w="25515">
                <a:noFill/>
              </a:ln>
            </c:spPr>
          </c:dPt>
          <c:dPt>
            <c:idx val="11"/>
            <c:invertIfNegative val="0"/>
            <c:bubble3D val="0"/>
            <c:spPr>
              <a:solidFill>
                <a:schemeClr val="hlink"/>
              </a:solidFill>
              <a:ln w="25515">
                <a:noFill/>
              </a:ln>
            </c:spPr>
          </c:dPt>
          <c:dPt>
            <c:idx val="12"/>
            <c:invertIfNegative val="0"/>
            <c:bubble3D val="0"/>
            <c:spPr>
              <a:solidFill>
                <a:schemeClr val="accent1"/>
              </a:solidFill>
              <a:ln w="25515">
                <a:noFill/>
              </a:ln>
            </c:spPr>
          </c:dPt>
          <c:dPt>
            <c:idx val="13"/>
            <c:invertIfNegative val="0"/>
            <c:bubble3D val="0"/>
            <c:spPr>
              <a:solidFill>
                <a:schemeClr val="accent1"/>
              </a:solidFill>
              <a:ln w="25515">
                <a:noFill/>
              </a:ln>
            </c:spPr>
          </c:dPt>
          <c:dPt>
            <c:idx val="14"/>
            <c:invertIfNegative val="0"/>
            <c:bubble3D val="0"/>
            <c:spPr>
              <a:solidFill>
                <a:schemeClr val="accent1"/>
              </a:solidFill>
              <a:ln w="25515">
                <a:noFill/>
              </a:ln>
            </c:spPr>
          </c:dPt>
          <c:dPt>
            <c:idx val="15"/>
            <c:invertIfNegative val="0"/>
            <c:bubble3D val="0"/>
            <c:spPr>
              <a:solidFill>
                <a:schemeClr val="accent1"/>
              </a:solidFill>
              <a:ln w="25515">
                <a:noFill/>
              </a:ln>
            </c:spPr>
          </c:dPt>
          <c:dPt>
            <c:idx val="16"/>
            <c:invertIfNegative val="0"/>
            <c:bubble3D val="0"/>
            <c:spPr>
              <a:solidFill>
                <a:schemeClr val="accent1"/>
              </a:solidFill>
              <a:ln w="25515">
                <a:noFill/>
              </a:ln>
            </c:spPr>
          </c:dPt>
          <c:dLbls>
            <c:numFmt formatCode="0.0%" sourceLinked="0"/>
            <c:txPr>
              <a:bodyPr/>
              <a:lstStyle/>
              <a:p>
                <a:pPr>
                  <a:defRPr sz="1101"/>
                </a:pPr>
                <a:endParaRPr lang="en-US"/>
              </a:p>
            </c:txPr>
            <c:dLblPos val="outEnd"/>
            <c:showLegendKey val="0"/>
            <c:showVal val="1"/>
            <c:showCatName val="0"/>
            <c:showSerName val="0"/>
            <c:showPercent val="0"/>
            <c:showBubbleSize val="0"/>
            <c:showLeaderLines val="0"/>
          </c:dLbls>
          <c:cat>
            <c:multiLvlStrRef>
              <c:f>Sheet1!$A$2:$A$18</c:f>
            </c:multiLvlStrRef>
          </c:cat>
          <c:val>
            <c:numRef>
              <c:f>Sheet1!$B$2:$B$18</c:f>
              <c:numCache>
                <c:formatCode>0.00%</c:formatCode>
                <c:ptCount val="17"/>
                <c:pt idx="0">
                  <c:v>6.7400000000000002E-2</c:v>
                </c:pt>
                <c:pt idx="1">
                  <c:v>2.69E-2</c:v>
                </c:pt>
                <c:pt idx="2">
                  <c:v>3.3999999999999998E-3</c:v>
                </c:pt>
                <c:pt idx="4">
                  <c:v>-6.4000000000000003E-3</c:v>
                </c:pt>
                <c:pt idx="5">
                  <c:v>6.4999999999999997E-3</c:v>
                </c:pt>
                <c:pt idx="6">
                  <c:v>8.8999999999999999E-3</c:v>
                </c:pt>
                <c:pt idx="7">
                  <c:v>2.12E-2</c:v>
                </c:pt>
                <c:pt idx="9">
                  <c:v>1.7299999999999999E-2</c:v>
                </c:pt>
                <c:pt idx="10">
                  <c:v>3.9300000000000002E-2</c:v>
                </c:pt>
                <c:pt idx="11">
                  <c:v>5.96E-2</c:v>
                </c:pt>
                <c:pt idx="13">
                  <c:v>4.4200000000000003E-2</c:v>
                </c:pt>
                <c:pt idx="14">
                  <c:v>3.3300000000000003E-2</c:v>
                </c:pt>
                <c:pt idx="15">
                  <c:v>0.1182</c:v>
                </c:pt>
                <c:pt idx="16">
                  <c:v>0.1547</c:v>
                </c:pt>
              </c:numCache>
            </c:numRef>
          </c:val>
        </c:ser>
        <c:dLbls>
          <c:showLegendKey val="0"/>
          <c:showVal val="1"/>
          <c:showCatName val="0"/>
          <c:showSerName val="0"/>
          <c:showPercent val="0"/>
          <c:showBubbleSize val="0"/>
        </c:dLbls>
        <c:gapWidth val="80"/>
        <c:axId val="295471360"/>
        <c:axId val="295483264"/>
      </c:barChart>
      <c:catAx>
        <c:axId val="295471360"/>
        <c:scaling>
          <c:orientation val="minMax"/>
        </c:scaling>
        <c:delete val="0"/>
        <c:axPos val="l"/>
        <c:numFmt formatCode="General" sourceLinked="0"/>
        <c:majorTickMark val="none"/>
        <c:minorTickMark val="none"/>
        <c:tickLblPos val="nextTo"/>
        <c:spPr>
          <a:ln w="3189">
            <a:solidFill>
              <a:schemeClr val="tx1"/>
            </a:solidFill>
            <a:prstDash val="solid"/>
          </a:ln>
        </c:spPr>
        <c:txPr>
          <a:bodyPr rot="0" vert="horz"/>
          <a:lstStyle/>
          <a:p>
            <a:pPr>
              <a:defRPr sz="1206" b="0" i="0" u="none" strike="noStrike" baseline="0">
                <a:solidFill>
                  <a:schemeClr val="tx1"/>
                </a:solidFill>
                <a:latin typeface="Arial"/>
                <a:ea typeface="Arial"/>
                <a:cs typeface="Arial"/>
              </a:defRPr>
            </a:pPr>
            <a:endParaRPr lang="en-US"/>
          </a:p>
        </c:txPr>
        <c:crossAx val="295483264"/>
        <c:crosses val="autoZero"/>
        <c:auto val="0"/>
        <c:lblAlgn val="ctr"/>
        <c:lblOffset val="100"/>
        <c:tickLblSkip val="1"/>
        <c:tickMarkSkip val="1"/>
        <c:noMultiLvlLbl val="0"/>
      </c:catAx>
      <c:valAx>
        <c:axId val="295483264"/>
        <c:scaling>
          <c:orientation val="minMax"/>
          <c:max val="0.30000000000000016"/>
          <c:min val="-0.2"/>
        </c:scaling>
        <c:delete val="1"/>
        <c:axPos val="b"/>
        <c:numFmt formatCode="0.00%" sourceLinked="1"/>
        <c:majorTickMark val="out"/>
        <c:minorTickMark val="none"/>
        <c:tickLblPos val="nextTo"/>
        <c:crossAx val="295471360"/>
        <c:crosses val="autoZero"/>
        <c:crossBetween val="between"/>
        <c:majorUnit val="5"/>
        <c:minorUnit val="1"/>
      </c:valAx>
      <c:spPr>
        <a:noFill/>
        <a:ln w="25417">
          <a:noFill/>
        </a:ln>
      </c:spPr>
    </c:plotArea>
    <c:plotVisOnly val="1"/>
    <c:dispBlanksAs val="gap"/>
    <c:showDLblsOverMax val="0"/>
  </c:chart>
  <c:spPr>
    <a:noFill/>
    <a:ln>
      <a:noFill/>
    </a:ln>
  </c:spPr>
  <c:txPr>
    <a:bodyPr/>
    <a:lstStyle/>
    <a:p>
      <a:pPr>
        <a:defRPr sz="1206" b="0"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1229256865049E-2"/>
          <c:y val="4.2965917001874014E-2"/>
          <c:w val="0.88936671552646396"/>
          <c:h val="0.8831931157833125"/>
        </c:manualLayout>
      </c:layout>
      <c:lineChart>
        <c:grouping val="standard"/>
        <c:varyColors val="0"/>
        <c:ser>
          <c:idx val="0"/>
          <c:order val="0"/>
          <c:tx>
            <c:strRef>
              <c:f>Sheet1!$B$1</c:f>
              <c:strCache>
                <c:ptCount val="1"/>
                <c:pt idx="0">
                  <c:v>Series 1</c:v>
                </c:pt>
              </c:strCache>
            </c:strRef>
          </c:tx>
          <c:marker>
            <c:symbol val="none"/>
          </c:marker>
          <c:cat>
            <c:numRef>
              <c:f>Sheet1!$A$2:$A$6579</c:f>
              <c:numCache>
                <c:formatCode>m/d/yyyy</c:formatCode>
                <c:ptCount val="6578"/>
                <c:pt idx="0">
                  <c:v>34335</c:v>
                </c:pt>
                <c:pt idx="1">
                  <c:v>34336</c:v>
                </c:pt>
                <c:pt idx="2">
                  <c:v>34337</c:v>
                </c:pt>
                <c:pt idx="3">
                  <c:v>34338</c:v>
                </c:pt>
                <c:pt idx="4">
                  <c:v>34339</c:v>
                </c:pt>
                <c:pt idx="5">
                  <c:v>34340</c:v>
                </c:pt>
                <c:pt idx="6">
                  <c:v>34341</c:v>
                </c:pt>
                <c:pt idx="7">
                  <c:v>34342</c:v>
                </c:pt>
                <c:pt idx="8">
                  <c:v>34343</c:v>
                </c:pt>
                <c:pt idx="9">
                  <c:v>34344</c:v>
                </c:pt>
                <c:pt idx="10">
                  <c:v>34345</c:v>
                </c:pt>
                <c:pt idx="11">
                  <c:v>34346</c:v>
                </c:pt>
                <c:pt idx="12">
                  <c:v>34347</c:v>
                </c:pt>
                <c:pt idx="13">
                  <c:v>34348</c:v>
                </c:pt>
                <c:pt idx="14">
                  <c:v>34349</c:v>
                </c:pt>
                <c:pt idx="15">
                  <c:v>34350</c:v>
                </c:pt>
                <c:pt idx="16">
                  <c:v>34351</c:v>
                </c:pt>
                <c:pt idx="17">
                  <c:v>34352</c:v>
                </c:pt>
                <c:pt idx="18">
                  <c:v>34353</c:v>
                </c:pt>
                <c:pt idx="19">
                  <c:v>34354</c:v>
                </c:pt>
                <c:pt idx="20">
                  <c:v>34355</c:v>
                </c:pt>
                <c:pt idx="21">
                  <c:v>34356</c:v>
                </c:pt>
                <c:pt idx="22">
                  <c:v>34357</c:v>
                </c:pt>
                <c:pt idx="23">
                  <c:v>34358</c:v>
                </c:pt>
                <c:pt idx="24">
                  <c:v>34359</c:v>
                </c:pt>
                <c:pt idx="25">
                  <c:v>34360</c:v>
                </c:pt>
                <c:pt idx="26">
                  <c:v>34361</c:v>
                </c:pt>
                <c:pt idx="27">
                  <c:v>34362</c:v>
                </c:pt>
                <c:pt idx="28">
                  <c:v>34363</c:v>
                </c:pt>
                <c:pt idx="29">
                  <c:v>34364</c:v>
                </c:pt>
                <c:pt idx="30">
                  <c:v>34365</c:v>
                </c:pt>
                <c:pt idx="31">
                  <c:v>34366</c:v>
                </c:pt>
                <c:pt idx="32">
                  <c:v>34367</c:v>
                </c:pt>
                <c:pt idx="33">
                  <c:v>34368</c:v>
                </c:pt>
                <c:pt idx="34">
                  <c:v>34369</c:v>
                </c:pt>
                <c:pt idx="35">
                  <c:v>34370</c:v>
                </c:pt>
                <c:pt idx="36">
                  <c:v>34371</c:v>
                </c:pt>
                <c:pt idx="37">
                  <c:v>34372</c:v>
                </c:pt>
                <c:pt idx="38">
                  <c:v>34373</c:v>
                </c:pt>
                <c:pt idx="39">
                  <c:v>34374</c:v>
                </c:pt>
                <c:pt idx="40">
                  <c:v>34375</c:v>
                </c:pt>
                <c:pt idx="41">
                  <c:v>34376</c:v>
                </c:pt>
                <c:pt idx="42">
                  <c:v>34377</c:v>
                </c:pt>
                <c:pt idx="43">
                  <c:v>34378</c:v>
                </c:pt>
                <c:pt idx="44">
                  <c:v>34379</c:v>
                </c:pt>
                <c:pt idx="45">
                  <c:v>34380</c:v>
                </c:pt>
                <c:pt idx="46">
                  <c:v>34381</c:v>
                </c:pt>
                <c:pt idx="47">
                  <c:v>34382</c:v>
                </c:pt>
                <c:pt idx="48">
                  <c:v>34383</c:v>
                </c:pt>
                <c:pt idx="49">
                  <c:v>34384</c:v>
                </c:pt>
                <c:pt idx="50">
                  <c:v>34385</c:v>
                </c:pt>
                <c:pt idx="51">
                  <c:v>34386</c:v>
                </c:pt>
                <c:pt idx="52">
                  <c:v>34387</c:v>
                </c:pt>
                <c:pt idx="53">
                  <c:v>34388</c:v>
                </c:pt>
                <c:pt idx="54">
                  <c:v>34389</c:v>
                </c:pt>
                <c:pt idx="55">
                  <c:v>34390</c:v>
                </c:pt>
                <c:pt idx="56">
                  <c:v>34391</c:v>
                </c:pt>
                <c:pt idx="57">
                  <c:v>34392</c:v>
                </c:pt>
                <c:pt idx="58">
                  <c:v>34393</c:v>
                </c:pt>
                <c:pt idx="59">
                  <c:v>34394</c:v>
                </c:pt>
                <c:pt idx="60">
                  <c:v>34395</c:v>
                </c:pt>
                <c:pt idx="61">
                  <c:v>34396</c:v>
                </c:pt>
                <c:pt idx="62">
                  <c:v>34397</c:v>
                </c:pt>
                <c:pt idx="63">
                  <c:v>34398</c:v>
                </c:pt>
                <c:pt idx="64">
                  <c:v>34399</c:v>
                </c:pt>
                <c:pt idx="65">
                  <c:v>34400</c:v>
                </c:pt>
                <c:pt idx="66">
                  <c:v>34401</c:v>
                </c:pt>
                <c:pt idx="67">
                  <c:v>34402</c:v>
                </c:pt>
                <c:pt idx="68">
                  <c:v>34403</c:v>
                </c:pt>
                <c:pt idx="69">
                  <c:v>34404</c:v>
                </c:pt>
                <c:pt idx="70">
                  <c:v>34405</c:v>
                </c:pt>
                <c:pt idx="71">
                  <c:v>34406</c:v>
                </c:pt>
                <c:pt idx="72">
                  <c:v>34407</c:v>
                </c:pt>
                <c:pt idx="73">
                  <c:v>34408</c:v>
                </c:pt>
                <c:pt idx="74">
                  <c:v>34409</c:v>
                </c:pt>
                <c:pt idx="75">
                  <c:v>34410</c:v>
                </c:pt>
                <c:pt idx="76">
                  <c:v>34411</c:v>
                </c:pt>
                <c:pt idx="77">
                  <c:v>34412</c:v>
                </c:pt>
                <c:pt idx="78">
                  <c:v>34413</c:v>
                </c:pt>
                <c:pt idx="79">
                  <c:v>34414</c:v>
                </c:pt>
                <c:pt idx="80">
                  <c:v>34415</c:v>
                </c:pt>
                <c:pt idx="81">
                  <c:v>34416</c:v>
                </c:pt>
                <c:pt idx="82">
                  <c:v>34417</c:v>
                </c:pt>
                <c:pt idx="83">
                  <c:v>34418</c:v>
                </c:pt>
                <c:pt idx="84">
                  <c:v>34419</c:v>
                </c:pt>
                <c:pt idx="85">
                  <c:v>34420</c:v>
                </c:pt>
                <c:pt idx="86">
                  <c:v>34421</c:v>
                </c:pt>
                <c:pt idx="87">
                  <c:v>34422</c:v>
                </c:pt>
                <c:pt idx="88">
                  <c:v>34423</c:v>
                </c:pt>
                <c:pt idx="89">
                  <c:v>34424</c:v>
                </c:pt>
                <c:pt idx="90">
                  <c:v>34425</c:v>
                </c:pt>
                <c:pt idx="91">
                  <c:v>34426</c:v>
                </c:pt>
                <c:pt idx="92">
                  <c:v>34427</c:v>
                </c:pt>
                <c:pt idx="93">
                  <c:v>34428</c:v>
                </c:pt>
                <c:pt idx="94">
                  <c:v>34429</c:v>
                </c:pt>
                <c:pt idx="95">
                  <c:v>34430</c:v>
                </c:pt>
                <c:pt idx="96">
                  <c:v>34431</c:v>
                </c:pt>
                <c:pt idx="97">
                  <c:v>34432</c:v>
                </c:pt>
                <c:pt idx="98">
                  <c:v>34433</c:v>
                </c:pt>
                <c:pt idx="99">
                  <c:v>34434</c:v>
                </c:pt>
                <c:pt idx="100">
                  <c:v>34435</c:v>
                </c:pt>
                <c:pt idx="101">
                  <c:v>34436</c:v>
                </c:pt>
                <c:pt idx="102">
                  <c:v>34437</c:v>
                </c:pt>
                <c:pt idx="103">
                  <c:v>34438</c:v>
                </c:pt>
                <c:pt idx="104">
                  <c:v>34439</c:v>
                </c:pt>
                <c:pt idx="105">
                  <c:v>34440</c:v>
                </c:pt>
                <c:pt idx="106">
                  <c:v>34441</c:v>
                </c:pt>
                <c:pt idx="107">
                  <c:v>34442</c:v>
                </c:pt>
                <c:pt idx="108">
                  <c:v>34443</c:v>
                </c:pt>
                <c:pt idx="109">
                  <c:v>34444</c:v>
                </c:pt>
                <c:pt idx="110">
                  <c:v>34445</c:v>
                </c:pt>
                <c:pt idx="111">
                  <c:v>34446</c:v>
                </c:pt>
                <c:pt idx="112">
                  <c:v>34447</c:v>
                </c:pt>
                <c:pt idx="113">
                  <c:v>34448</c:v>
                </c:pt>
                <c:pt idx="114">
                  <c:v>34449</c:v>
                </c:pt>
                <c:pt idx="115">
                  <c:v>34450</c:v>
                </c:pt>
                <c:pt idx="116">
                  <c:v>34451</c:v>
                </c:pt>
                <c:pt idx="117">
                  <c:v>34452</c:v>
                </c:pt>
                <c:pt idx="118">
                  <c:v>34453</c:v>
                </c:pt>
                <c:pt idx="119">
                  <c:v>34454</c:v>
                </c:pt>
                <c:pt idx="120">
                  <c:v>34455</c:v>
                </c:pt>
                <c:pt idx="121">
                  <c:v>34456</c:v>
                </c:pt>
                <c:pt idx="122">
                  <c:v>34457</c:v>
                </c:pt>
                <c:pt idx="123">
                  <c:v>34458</c:v>
                </c:pt>
                <c:pt idx="124">
                  <c:v>34459</c:v>
                </c:pt>
                <c:pt idx="125">
                  <c:v>34460</c:v>
                </c:pt>
                <c:pt idx="126">
                  <c:v>34461</c:v>
                </c:pt>
                <c:pt idx="127">
                  <c:v>34462</c:v>
                </c:pt>
                <c:pt idx="128">
                  <c:v>34463</c:v>
                </c:pt>
                <c:pt idx="129">
                  <c:v>34464</c:v>
                </c:pt>
                <c:pt idx="130">
                  <c:v>34465</c:v>
                </c:pt>
                <c:pt idx="131">
                  <c:v>34466</c:v>
                </c:pt>
                <c:pt idx="132">
                  <c:v>34467</c:v>
                </c:pt>
                <c:pt idx="133">
                  <c:v>34468</c:v>
                </c:pt>
                <c:pt idx="134">
                  <c:v>34469</c:v>
                </c:pt>
                <c:pt idx="135">
                  <c:v>34470</c:v>
                </c:pt>
                <c:pt idx="136">
                  <c:v>34471</c:v>
                </c:pt>
                <c:pt idx="137">
                  <c:v>34472</c:v>
                </c:pt>
                <c:pt idx="138">
                  <c:v>34473</c:v>
                </c:pt>
                <c:pt idx="139">
                  <c:v>34474</c:v>
                </c:pt>
                <c:pt idx="140">
                  <c:v>34475</c:v>
                </c:pt>
                <c:pt idx="141">
                  <c:v>34476</c:v>
                </c:pt>
                <c:pt idx="142">
                  <c:v>34477</c:v>
                </c:pt>
                <c:pt idx="143">
                  <c:v>34478</c:v>
                </c:pt>
                <c:pt idx="144">
                  <c:v>34479</c:v>
                </c:pt>
                <c:pt idx="145">
                  <c:v>34480</c:v>
                </c:pt>
                <c:pt idx="146">
                  <c:v>34481</c:v>
                </c:pt>
                <c:pt idx="147">
                  <c:v>34482</c:v>
                </c:pt>
                <c:pt idx="148">
                  <c:v>34483</c:v>
                </c:pt>
                <c:pt idx="149">
                  <c:v>34484</c:v>
                </c:pt>
                <c:pt idx="150">
                  <c:v>34485</c:v>
                </c:pt>
                <c:pt idx="151">
                  <c:v>34486</c:v>
                </c:pt>
                <c:pt idx="152">
                  <c:v>34487</c:v>
                </c:pt>
                <c:pt idx="153">
                  <c:v>34488</c:v>
                </c:pt>
                <c:pt idx="154">
                  <c:v>34489</c:v>
                </c:pt>
                <c:pt idx="155">
                  <c:v>34490</c:v>
                </c:pt>
                <c:pt idx="156">
                  <c:v>34491</c:v>
                </c:pt>
                <c:pt idx="157">
                  <c:v>34492</c:v>
                </c:pt>
                <c:pt idx="158">
                  <c:v>34493</c:v>
                </c:pt>
                <c:pt idx="159">
                  <c:v>34494</c:v>
                </c:pt>
                <c:pt idx="160">
                  <c:v>34495</c:v>
                </c:pt>
                <c:pt idx="161">
                  <c:v>34496</c:v>
                </c:pt>
                <c:pt idx="162">
                  <c:v>34497</c:v>
                </c:pt>
                <c:pt idx="163">
                  <c:v>34498</c:v>
                </c:pt>
                <c:pt idx="164">
                  <c:v>34499</c:v>
                </c:pt>
                <c:pt idx="165">
                  <c:v>34500</c:v>
                </c:pt>
                <c:pt idx="166">
                  <c:v>34501</c:v>
                </c:pt>
                <c:pt idx="167">
                  <c:v>34502</c:v>
                </c:pt>
                <c:pt idx="168">
                  <c:v>34503</c:v>
                </c:pt>
                <c:pt idx="169">
                  <c:v>34504</c:v>
                </c:pt>
                <c:pt idx="170">
                  <c:v>34505</c:v>
                </c:pt>
                <c:pt idx="171">
                  <c:v>34506</c:v>
                </c:pt>
                <c:pt idx="172">
                  <c:v>34507</c:v>
                </c:pt>
                <c:pt idx="173">
                  <c:v>34508</c:v>
                </c:pt>
                <c:pt idx="174">
                  <c:v>34509</c:v>
                </c:pt>
                <c:pt idx="175">
                  <c:v>34510</c:v>
                </c:pt>
                <c:pt idx="176">
                  <c:v>34511</c:v>
                </c:pt>
                <c:pt idx="177">
                  <c:v>34512</c:v>
                </c:pt>
                <c:pt idx="178">
                  <c:v>34513</c:v>
                </c:pt>
                <c:pt idx="179">
                  <c:v>34514</c:v>
                </c:pt>
                <c:pt idx="180">
                  <c:v>34515</c:v>
                </c:pt>
                <c:pt idx="181">
                  <c:v>34516</c:v>
                </c:pt>
                <c:pt idx="182">
                  <c:v>34517</c:v>
                </c:pt>
                <c:pt idx="183">
                  <c:v>34518</c:v>
                </c:pt>
                <c:pt idx="184">
                  <c:v>34519</c:v>
                </c:pt>
                <c:pt idx="185">
                  <c:v>34520</c:v>
                </c:pt>
                <c:pt idx="186">
                  <c:v>34521</c:v>
                </c:pt>
                <c:pt idx="187">
                  <c:v>34522</c:v>
                </c:pt>
                <c:pt idx="188">
                  <c:v>34523</c:v>
                </c:pt>
                <c:pt idx="189">
                  <c:v>34524</c:v>
                </c:pt>
                <c:pt idx="190">
                  <c:v>34525</c:v>
                </c:pt>
                <c:pt idx="191">
                  <c:v>34526</c:v>
                </c:pt>
                <c:pt idx="192">
                  <c:v>34527</c:v>
                </c:pt>
                <c:pt idx="193">
                  <c:v>34528</c:v>
                </c:pt>
                <c:pt idx="194">
                  <c:v>34529</c:v>
                </c:pt>
                <c:pt idx="195">
                  <c:v>34530</c:v>
                </c:pt>
                <c:pt idx="196">
                  <c:v>34531</c:v>
                </c:pt>
                <c:pt idx="197">
                  <c:v>34532</c:v>
                </c:pt>
                <c:pt idx="198">
                  <c:v>34533</c:v>
                </c:pt>
                <c:pt idx="199">
                  <c:v>34534</c:v>
                </c:pt>
                <c:pt idx="200">
                  <c:v>34535</c:v>
                </c:pt>
                <c:pt idx="201">
                  <c:v>34536</c:v>
                </c:pt>
                <c:pt idx="202">
                  <c:v>34537</c:v>
                </c:pt>
                <c:pt idx="203">
                  <c:v>34538</c:v>
                </c:pt>
                <c:pt idx="204">
                  <c:v>34539</c:v>
                </c:pt>
                <c:pt idx="205">
                  <c:v>34540</c:v>
                </c:pt>
                <c:pt idx="206">
                  <c:v>34541</c:v>
                </c:pt>
                <c:pt idx="207">
                  <c:v>34542</c:v>
                </c:pt>
                <c:pt idx="208">
                  <c:v>34543</c:v>
                </c:pt>
                <c:pt idx="209">
                  <c:v>34544</c:v>
                </c:pt>
                <c:pt idx="210">
                  <c:v>34545</c:v>
                </c:pt>
                <c:pt idx="211">
                  <c:v>34546</c:v>
                </c:pt>
                <c:pt idx="212">
                  <c:v>34547</c:v>
                </c:pt>
                <c:pt idx="213">
                  <c:v>34548</c:v>
                </c:pt>
                <c:pt idx="214">
                  <c:v>34549</c:v>
                </c:pt>
                <c:pt idx="215">
                  <c:v>34550</c:v>
                </c:pt>
                <c:pt idx="216">
                  <c:v>34551</c:v>
                </c:pt>
                <c:pt idx="217">
                  <c:v>34552</c:v>
                </c:pt>
                <c:pt idx="218">
                  <c:v>34553</c:v>
                </c:pt>
                <c:pt idx="219">
                  <c:v>34554</c:v>
                </c:pt>
                <c:pt idx="220">
                  <c:v>34555</c:v>
                </c:pt>
                <c:pt idx="221">
                  <c:v>34556</c:v>
                </c:pt>
                <c:pt idx="222">
                  <c:v>34557</c:v>
                </c:pt>
                <c:pt idx="223">
                  <c:v>34558</c:v>
                </c:pt>
                <c:pt idx="224">
                  <c:v>34559</c:v>
                </c:pt>
                <c:pt idx="225">
                  <c:v>34560</c:v>
                </c:pt>
                <c:pt idx="226">
                  <c:v>34561</c:v>
                </c:pt>
                <c:pt idx="227">
                  <c:v>34562</c:v>
                </c:pt>
                <c:pt idx="228">
                  <c:v>34563</c:v>
                </c:pt>
                <c:pt idx="229">
                  <c:v>34564</c:v>
                </c:pt>
                <c:pt idx="230">
                  <c:v>34565</c:v>
                </c:pt>
                <c:pt idx="231">
                  <c:v>34566</c:v>
                </c:pt>
                <c:pt idx="232">
                  <c:v>34567</c:v>
                </c:pt>
                <c:pt idx="233">
                  <c:v>34568</c:v>
                </c:pt>
                <c:pt idx="234">
                  <c:v>34569</c:v>
                </c:pt>
                <c:pt idx="235">
                  <c:v>34570</c:v>
                </c:pt>
                <c:pt idx="236">
                  <c:v>34571</c:v>
                </c:pt>
                <c:pt idx="237">
                  <c:v>34572</c:v>
                </c:pt>
                <c:pt idx="238">
                  <c:v>34573</c:v>
                </c:pt>
                <c:pt idx="239">
                  <c:v>34574</c:v>
                </c:pt>
                <c:pt idx="240">
                  <c:v>34575</c:v>
                </c:pt>
                <c:pt idx="241">
                  <c:v>34576</c:v>
                </c:pt>
                <c:pt idx="242">
                  <c:v>34577</c:v>
                </c:pt>
                <c:pt idx="243">
                  <c:v>34578</c:v>
                </c:pt>
                <c:pt idx="244">
                  <c:v>34579</c:v>
                </c:pt>
                <c:pt idx="245">
                  <c:v>34580</c:v>
                </c:pt>
                <c:pt idx="246">
                  <c:v>34581</c:v>
                </c:pt>
                <c:pt idx="247">
                  <c:v>34582</c:v>
                </c:pt>
                <c:pt idx="248">
                  <c:v>34583</c:v>
                </c:pt>
                <c:pt idx="249">
                  <c:v>34584</c:v>
                </c:pt>
                <c:pt idx="250">
                  <c:v>34585</c:v>
                </c:pt>
                <c:pt idx="251">
                  <c:v>34586</c:v>
                </c:pt>
                <c:pt idx="252">
                  <c:v>34587</c:v>
                </c:pt>
                <c:pt idx="253">
                  <c:v>34588</c:v>
                </c:pt>
                <c:pt idx="254">
                  <c:v>34589</c:v>
                </c:pt>
                <c:pt idx="255">
                  <c:v>34590</c:v>
                </c:pt>
                <c:pt idx="256">
                  <c:v>34591</c:v>
                </c:pt>
                <c:pt idx="257">
                  <c:v>34592</c:v>
                </c:pt>
                <c:pt idx="258">
                  <c:v>34593</c:v>
                </c:pt>
                <c:pt idx="259">
                  <c:v>34594</c:v>
                </c:pt>
                <c:pt idx="260">
                  <c:v>34595</c:v>
                </c:pt>
                <c:pt idx="261">
                  <c:v>34596</c:v>
                </c:pt>
                <c:pt idx="262">
                  <c:v>34597</c:v>
                </c:pt>
                <c:pt idx="263">
                  <c:v>34598</c:v>
                </c:pt>
                <c:pt idx="264">
                  <c:v>34599</c:v>
                </c:pt>
                <c:pt idx="265">
                  <c:v>34600</c:v>
                </c:pt>
                <c:pt idx="266">
                  <c:v>34601</c:v>
                </c:pt>
                <c:pt idx="267">
                  <c:v>34602</c:v>
                </c:pt>
                <c:pt idx="268">
                  <c:v>34603</c:v>
                </c:pt>
                <c:pt idx="269">
                  <c:v>34604</c:v>
                </c:pt>
                <c:pt idx="270">
                  <c:v>34605</c:v>
                </c:pt>
                <c:pt idx="271">
                  <c:v>34606</c:v>
                </c:pt>
                <c:pt idx="272">
                  <c:v>34607</c:v>
                </c:pt>
                <c:pt idx="273">
                  <c:v>34608</c:v>
                </c:pt>
                <c:pt idx="274">
                  <c:v>34609</c:v>
                </c:pt>
                <c:pt idx="275">
                  <c:v>34610</c:v>
                </c:pt>
                <c:pt idx="276">
                  <c:v>34611</c:v>
                </c:pt>
                <c:pt idx="277">
                  <c:v>34612</c:v>
                </c:pt>
                <c:pt idx="278">
                  <c:v>34613</c:v>
                </c:pt>
                <c:pt idx="279">
                  <c:v>34614</c:v>
                </c:pt>
                <c:pt idx="280">
                  <c:v>34615</c:v>
                </c:pt>
                <c:pt idx="281">
                  <c:v>34616</c:v>
                </c:pt>
                <c:pt idx="282">
                  <c:v>34617</c:v>
                </c:pt>
                <c:pt idx="283">
                  <c:v>34618</c:v>
                </c:pt>
                <c:pt idx="284">
                  <c:v>34619</c:v>
                </c:pt>
                <c:pt idx="285">
                  <c:v>34620</c:v>
                </c:pt>
                <c:pt idx="286">
                  <c:v>34621</c:v>
                </c:pt>
                <c:pt idx="287">
                  <c:v>34622</c:v>
                </c:pt>
                <c:pt idx="288">
                  <c:v>34623</c:v>
                </c:pt>
                <c:pt idx="289">
                  <c:v>34624</c:v>
                </c:pt>
                <c:pt idx="290">
                  <c:v>34625</c:v>
                </c:pt>
                <c:pt idx="291">
                  <c:v>34626</c:v>
                </c:pt>
                <c:pt idx="292">
                  <c:v>34627</c:v>
                </c:pt>
                <c:pt idx="293">
                  <c:v>34628</c:v>
                </c:pt>
                <c:pt idx="294">
                  <c:v>34629</c:v>
                </c:pt>
                <c:pt idx="295">
                  <c:v>34630</c:v>
                </c:pt>
                <c:pt idx="296">
                  <c:v>34631</c:v>
                </c:pt>
                <c:pt idx="297">
                  <c:v>34632</c:v>
                </c:pt>
                <c:pt idx="298">
                  <c:v>34633</c:v>
                </c:pt>
                <c:pt idx="299">
                  <c:v>34634</c:v>
                </c:pt>
                <c:pt idx="300">
                  <c:v>34635</c:v>
                </c:pt>
                <c:pt idx="301">
                  <c:v>34636</c:v>
                </c:pt>
                <c:pt idx="302">
                  <c:v>34637</c:v>
                </c:pt>
                <c:pt idx="303">
                  <c:v>34638</c:v>
                </c:pt>
                <c:pt idx="304">
                  <c:v>34639</c:v>
                </c:pt>
                <c:pt idx="305">
                  <c:v>34640</c:v>
                </c:pt>
                <c:pt idx="306">
                  <c:v>34641</c:v>
                </c:pt>
                <c:pt idx="307">
                  <c:v>34642</c:v>
                </c:pt>
                <c:pt idx="308">
                  <c:v>34643</c:v>
                </c:pt>
                <c:pt idx="309">
                  <c:v>34644</c:v>
                </c:pt>
                <c:pt idx="310">
                  <c:v>34645</c:v>
                </c:pt>
                <c:pt idx="311">
                  <c:v>34646</c:v>
                </c:pt>
                <c:pt idx="312">
                  <c:v>34647</c:v>
                </c:pt>
                <c:pt idx="313">
                  <c:v>34648</c:v>
                </c:pt>
                <c:pt idx="314">
                  <c:v>34649</c:v>
                </c:pt>
                <c:pt idx="315">
                  <c:v>34650</c:v>
                </c:pt>
                <c:pt idx="316">
                  <c:v>34651</c:v>
                </c:pt>
                <c:pt idx="317">
                  <c:v>34652</c:v>
                </c:pt>
                <c:pt idx="318">
                  <c:v>34653</c:v>
                </c:pt>
                <c:pt idx="319">
                  <c:v>34654</c:v>
                </c:pt>
                <c:pt idx="320">
                  <c:v>34655</c:v>
                </c:pt>
                <c:pt idx="321">
                  <c:v>34656</c:v>
                </c:pt>
                <c:pt idx="322">
                  <c:v>34657</c:v>
                </c:pt>
                <c:pt idx="323">
                  <c:v>34658</c:v>
                </c:pt>
                <c:pt idx="324">
                  <c:v>34659</c:v>
                </c:pt>
                <c:pt idx="325">
                  <c:v>34660</c:v>
                </c:pt>
                <c:pt idx="326">
                  <c:v>34661</c:v>
                </c:pt>
                <c:pt idx="327">
                  <c:v>34662</c:v>
                </c:pt>
                <c:pt idx="328">
                  <c:v>34663</c:v>
                </c:pt>
                <c:pt idx="329">
                  <c:v>34664</c:v>
                </c:pt>
                <c:pt idx="330">
                  <c:v>34665</c:v>
                </c:pt>
                <c:pt idx="331">
                  <c:v>34666</c:v>
                </c:pt>
                <c:pt idx="332">
                  <c:v>34667</c:v>
                </c:pt>
                <c:pt idx="333">
                  <c:v>34668</c:v>
                </c:pt>
                <c:pt idx="334">
                  <c:v>34669</c:v>
                </c:pt>
                <c:pt idx="335">
                  <c:v>34670</c:v>
                </c:pt>
                <c:pt idx="336">
                  <c:v>34671</c:v>
                </c:pt>
                <c:pt idx="337">
                  <c:v>34672</c:v>
                </c:pt>
                <c:pt idx="338">
                  <c:v>34673</c:v>
                </c:pt>
                <c:pt idx="339">
                  <c:v>34674</c:v>
                </c:pt>
                <c:pt idx="340">
                  <c:v>34675</c:v>
                </c:pt>
                <c:pt idx="341">
                  <c:v>34676</c:v>
                </c:pt>
                <c:pt idx="342">
                  <c:v>34677</c:v>
                </c:pt>
                <c:pt idx="343">
                  <c:v>34678</c:v>
                </c:pt>
                <c:pt idx="344">
                  <c:v>34679</c:v>
                </c:pt>
                <c:pt idx="345">
                  <c:v>34680</c:v>
                </c:pt>
                <c:pt idx="346">
                  <c:v>34681</c:v>
                </c:pt>
                <c:pt idx="347">
                  <c:v>34682</c:v>
                </c:pt>
                <c:pt idx="348">
                  <c:v>34683</c:v>
                </c:pt>
                <c:pt idx="349">
                  <c:v>34684</c:v>
                </c:pt>
                <c:pt idx="350">
                  <c:v>34685</c:v>
                </c:pt>
                <c:pt idx="351">
                  <c:v>34686</c:v>
                </c:pt>
                <c:pt idx="352">
                  <c:v>34687</c:v>
                </c:pt>
                <c:pt idx="353">
                  <c:v>34688</c:v>
                </c:pt>
                <c:pt idx="354">
                  <c:v>34689</c:v>
                </c:pt>
                <c:pt idx="355">
                  <c:v>34690</c:v>
                </c:pt>
                <c:pt idx="356">
                  <c:v>34691</c:v>
                </c:pt>
                <c:pt idx="357">
                  <c:v>34692</c:v>
                </c:pt>
                <c:pt idx="358">
                  <c:v>34693</c:v>
                </c:pt>
                <c:pt idx="359">
                  <c:v>34694</c:v>
                </c:pt>
                <c:pt idx="360">
                  <c:v>34695</c:v>
                </c:pt>
                <c:pt idx="361">
                  <c:v>34696</c:v>
                </c:pt>
                <c:pt idx="362">
                  <c:v>34697</c:v>
                </c:pt>
                <c:pt idx="363">
                  <c:v>34698</c:v>
                </c:pt>
                <c:pt idx="364">
                  <c:v>34699</c:v>
                </c:pt>
                <c:pt idx="365">
                  <c:v>34700</c:v>
                </c:pt>
                <c:pt idx="366">
                  <c:v>34701</c:v>
                </c:pt>
                <c:pt idx="367">
                  <c:v>34702</c:v>
                </c:pt>
                <c:pt idx="368">
                  <c:v>34703</c:v>
                </c:pt>
                <c:pt idx="369">
                  <c:v>34704</c:v>
                </c:pt>
                <c:pt idx="370">
                  <c:v>34705</c:v>
                </c:pt>
                <c:pt idx="371">
                  <c:v>34706</c:v>
                </c:pt>
                <c:pt idx="372">
                  <c:v>34707</c:v>
                </c:pt>
                <c:pt idx="373">
                  <c:v>34708</c:v>
                </c:pt>
                <c:pt idx="374">
                  <c:v>34709</c:v>
                </c:pt>
                <c:pt idx="375">
                  <c:v>34710</c:v>
                </c:pt>
                <c:pt idx="376">
                  <c:v>34711</c:v>
                </c:pt>
                <c:pt idx="377">
                  <c:v>34712</c:v>
                </c:pt>
                <c:pt idx="378">
                  <c:v>34713</c:v>
                </c:pt>
                <c:pt idx="379">
                  <c:v>34714</c:v>
                </c:pt>
                <c:pt idx="380">
                  <c:v>34715</c:v>
                </c:pt>
                <c:pt idx="381">
                  <c:v>34716</c:v>
                </c:pt>
                <c:pt idx="382">
                  <c:v>34717</c:v>
                </c:pt>
                <c:pt idx="383">
                  <c:v>34718</c:v>
                </c:pt>
                <c:pt idx="384">
                  <c:v>34719</c:v>
                </c:pt>
                <c:pt idx="385">
                  <c:v>34720</c:v>
                </c:pt>
                <c:pt idx="386">
                  <c:v>34721</c:v>
                </c:pt>
                <c:pt idx="387">
                  <c:v>34722</c:v>
                </c:pt>
                <c:pt idx="388">
                  <c:v>34723</c:v>
                </c:pt>
                <c:pt idx="389">
                  <c:v>34724</c:v>
                </c:pt>
                <c:pt idx="390">
                  <c:v>34725</c:v>
                </c:pt>
                <c:pt idx="391">
                  <c:v>34726</c:v>
                </c:pt>
                <c:pt idx="392">
                  <c:v>34727</c:v>
                </c:pt>
                <c:pt idx="393">
                  <c:v>34728</c:v>
                </c:pt>
                <c:pt idx="394">
                  <c:v>34729</c:v>
                </c:pt>
                <c:pt idx="395">
                  <c:v>34730</c:v>
                </c:pt>
                <c:pt idx="396">
                  <c:v>34731</c:v>
                </c:pt>
                <c:pt idx="397">
                  <c:v>34732</c:v>
                </c:pt>
                <c:pt idx="398">
                  <c:v>34733</c:v>
                </c:pt>
                <c:pt idx="399">
                  <c:v>34734</c:v>
                </c:pt>
                <c:pt idx="400">
                  <c:v>34735</c:v>
                </c:pt>
                <c:pt idx="401">
                  <c:v>34736</c:v>
                </c:pt>
                <c:pt idx="402">
                  <c:v>34737</c:v>
                </c:pt>
                <c:pt idx="403">
                  <c:v>34738</c:v>
                </c:pt>
                <c:pt idx="404">
                  <c:v>34739</c:v>
                </c:pt>
                <c:pt idx="405">
                  <c:v>34740</c:v>
                </c:pt>
                <c:pt idx="406">
                  <c:v>34741</c:v>
                </c:pt>
                <c:pt idx="407">
                  <c:v>34742</c:v>
                </c:pt>
                <c:pt idx="408">
                  <c:v>34743</c:v>
                </c:pt>
                <c:pt idx="409">
                  <c:v>34744</c:v>
                </c:pt>
                <c:pt idx="410">
                  <c:v>34745</c:v>
                </c:pt>
                <c:pt idx="411">
                  <c:v>34746</c:v>
                </c:pt>
                <c:pt idx="412">
                  <c:v>34747</c:v>
                </c:pt>
                <c:pt idx="413">
                  <c:v>34748</c:v>
                </c:pt>
                <c:pt idx="414">
                  <c:v>34749</c:v>
                </c:pt>
                <c:pt idx="415">
                  <c:v>34750</c:v>
                </c:pt>
                <c:pt idx="416">
                  <c:v>34751</c:v>
                </c:pt>
                <c:pt idx="417">
                  <c:v>34752</c:v>
                </c:pt>
                <c:pt idx="418">
                  <c:v>34753</c:v>
                </c:pt>
                <c:pt idx="419">
                  <c:v>34754</c:v>
                </c:pt>
                <c:pt idx="420">
                  <c:v>34755</c:v>
                </c:pt>
                <c:pt idx="421">
                  <c:v>34756</c:v>
                </c:pt>
                <c:pt idx="422">
                  <c:v>34757</c:v>
                </c:pt>
                <c:pt idx="423">
                  <c:v>34758</c:v>
                </c:pt>
                <c:pt idx="424">
                  <c:v>34759</c:v>
                </c:pt>
                <c:pt idx="425">
                  <c:v>34760</c:v>
                </c:pt>
                <c:pt idx="426">
                  <c:v>34761</c:v>
                </c:pt>
                <c:pt idx="427">
                  <c:v>34762</c:v>
                </c:pt>
                <c:pt idx="428">
                  <c:v>34763</c:v>
                </c:pt>
                <c:pt idx="429">
                  <c:v>34764</c:v>
                </c:pt>
                <c:pt idx="430">
                  <c:v>34765</c:v>
                </c:pt>
                <c:pt idx="431">
                  <c:v>34766</c:v>
                </c:pt>
                <c:pt idx="432">
                  <c:v>34767</c:v>
                </c:pt>
                <c:pt idx="433">
                  <c:v>34768</c:v>
                </c:pt>
                <c:pt idx="434">
                  <c:v>34769</c:v>
                </c:pt>
                <c:pt idx="435">
                  <c:v>34770</c:v>
                </c:pt>
                <c:pt idx="436">
                  <c:v>34771</c:v>
                </c:pt>
                <c:pt idx="437">
                  <c:v>34772</c:v>
                </c:pt>
                <c:pt idx="438">
                  <c:v>34773</c:v>
                </c:pt>
                <c:pt idx="439">
                  <c:v>34774</c:v>
                </c:pt>
                <c:pt idx="440">
                  <c:v>34775</c:v>
                </c:pt>
                <c:pt idx="441">
                  <c:v>34776</c:v>
                </c:pt>
                <c:pt idx="442">
                  <c:v>34777</c:v>
                </c:pt>
                <c:pt idx="443">
                  <c:v>34778</c:v>
                </c:pt>
                <c:pt idx="444">
                  <c:v>34779</c:v>
                </c:pt>
                <c:pt idx="445">
                  <c:v>34780</c:v>
                </c:pt>
                <c:pt idx="446">
                  <c:v>34781</c:v>
                </c:pt>
                <c:pt idx="447">
                  <c:v>34782</c:v>
                </c:pt>
                <c:pt idx="448">
                  <c:v>34783</c:v>
                </c:pt>
                <c:pt idx="449">
                  <c:v>34784</c:v>
                </c:pt>
                <c:pt idx="450">
                  <c:v>34785</c:v>
                </c:pt>
                <c:pt idx="451">
                  <c:v>34786</c:v>
                </c:pt>
                <c:pt idx="452">
                  <c:v>34787</c:v>
                </c:pt>
                <c:pt idx="453">
                  <c:v>34788</c:v>
                </c:pt>
                <c:pt idx="454">
                  <c:v>34789</c:v>
                </c:pt>
                <c:pt idx="455">
                  <c:v>34790</c:v>
                </c:pt>
                <c:pt idx="456">
                  <c:v>34791</c:v>
                </c:pt>
                <c:pt idx="457">
                  <c:v>34792</c:v>
                </c:pt>
                <c:pt idx="458">
                  <c:v>34793</c:v>
                </c:pt>
                <c:pt idx="459">
                  <c:v>34794</c:v>
                </c:pt>
                <c:pt idx="460">
                  <c:v>34795</c:v>
                </c:pt>
                <c:pt idx="461">
                  <c:v>34796</c:v>
                </c:pt>
                <c:pt idx="462">
                  <c:v>34797</c:v>
                </c:pt>
                <c:pt idx="463">
                  <c:v>34798</c:v>
                </c:pt>
                <c:pt idx="464">
                  <c:v>34799</c:v>
                </c:pt>
                <c:pt idx="465">
                  <c:v>34800</c:v>
                </c:pt>
                <c:pt idx="466">
                  <c:v>34801</c:v>
                </c:pt>
                <c:pt idx="467">
                  <c:v>34802</c:v>
                </c:pt>
                <c:pt idx="468">
                  <c:v>34803</c:v>
                </c:pt>
                <c:pt idx="469">
                  <c:v>34804</c:v>
                </c:pt>
                <c:pt idx="470">
                  <c:v>34805</c:v>
                </c:pt>
                <c:pt idx="471">
                  <c:v>34806</c:v>
                </c:pt>
                <c:pt idx="472">
                  <c:v>34807</c:v>
                </c:pt>
                <c:pt idx="473">
                  <c:v>34808</c:v>
                </c:pt>
                <c:pt idx="474">
                  <c:v>34809</c:v>
                </c:pt>
                <c:pt idx="475">
                  <c:v>34810</c:v>
                </c:pt>
                <c:pt idx="476">
                  <c:v>34811</c:v>
                </c:pt>
                <c:pt idx="477">
                  <c:v>34812</c:v>
                </c:pt>
                <c:pt idx="478">
                  <c:v>34813</c:v>
                </c:pt>
                <c:pt idx="479">
                  <c:v>34814</c:v>
                </c:pt>
                <c:pt idx="480">
                  <c:v>34815</c:v>
                </c:pt>
                <c:pt idx="481">
                  <c:v>34816</c:v>
                </c:pt>
                <c:pt idx="482">
                  <c:v>34817</c:v>
                </c:pt>
                <c:pt idx="483">
                  <c:v>34818</c:v>
                </c:pt>
                <c:pt idx="484">
                  <c:v>34819</c:v>
                </c:pt>
                <c:pt idx="485">
                  <c:v>34820</c:v>
                </c:pt>
                <c:pt idx="486">
                  <c:v>34821</c:v>
                </c:pt>
                <c:pt idx="487">
                  <c:v>34822</c:v>
                </c:pt>
                <c:pt idx="488">
                  <c:v>34823</c:v>
                </c:pt>
                <c:pt idx="489">
                  <c:v>34824</c:v>
                </c:pt>
                <c:pt idx="490">
                  <c:v>34825</c:v>
                </c:pt>
                <c:pt idx="491">
                  <c:v>34826</c:v>
                </c:pt>
                <c:pt idx="492">
                  <c:v>34827</c:v>
                </c:pt>
                <c:pt idx="493">
                  <c:v>34828</c:v>
                </c:pt>
                <c:pt idx="494">
                  <c:v>34829</c:v>
                </c:pt>
                <c:pt idx="495">
                  <c:v>34830</c:v>
                </c:pt>
                <c:pt idx="496">
                  <c:v>34831</c:v>
                </c:pt>
                <c:pt idx="497">
                  <c:v>34832</c:v>
                </c:pt>
                <c:pt idx="498">
                  <c:v>34833</c:v>
                </c:pt>
                <c:pt idx="499">
                  <c:v>34834</c:v>
                </c:pt>
                <c:pt idx="500">
                  <c:v>34835</c:v>
                </c:pt>
                <c:pt idx="501">
                  <c:v>34836</c:v>
                </c:pt>
                <c:pt idx="502">
                  <c:v>34837</c:v>
                </c:pt>
                <c:pt idx="503">
                  <c:v>34838</c:v>
                </c:pt>
                <c:pt idx="504">
                  <c:v>34839</c:v>
                </c:pt>
                <c:pt idx="505">
                  <c:v>34840</c:v>
                </c:pt>
                <c:pt idx="506">
                  <c:v>34841</c:v>
                </c:pt>
                <c:pt idx="507">
                  <c:v>34842</c:v>
                </c:pt>
                <c:pt idx="508">
                  <c:v>34843</c:v>
                </c:pt>
                <c:pt idx="509">
                  <c:v>34844</c:v>
                </c:pt>
                <c:pt idx="510">
                  <c:v>34845</c:v>
                </c:pt>
                <c:pt idx="511">
                  <c:v>34846</c:v>
                </c:pt>
                <c:pt idx="512">
                  <c:v>34847</c:v>
                </c:pt>
                <c:pt idx="513">
                  <c:v>34848</c:v>
                </c:pt>
                <c:pt idx="514">
                  <c:v>34849</c:v>
                </c:pt>
                <c:pt idx="515">
                  <c:v>34850</c:v>
                </c:pt>
                <c:pt idx="516">
                  <c:v>34851</c:v>
                </c:pt>
                <c:pt idx="517">
                  <c:v>34852</c:v>
                </c:pt>
                <c:pt idx="518">
                  <c:v>34853</c:v>
                </c:pt>
                <c:pt idx="519">
                  <c:v>34854</c:v>
                </c:pt>
                <c:pt idx="520">
                  <c:v>34855</c:v>
                </c:pt>
                <c:pt idx="521">
                  <c:v>34856</c:v>
                </c:pt>
                <c:pt idx="522">
                  <c:v>34857</c:v>
                </c:pt>
                <c:pt idx="523">
                  <c:v>34858</c:v>
                </c:pt>
                <c:pt idx="524">
                  <c:v>34859</c:v>
                </c:pt>
                <c:pt idx="525">
                  <c:v>34860</c:v>
                </c:pt>
                <c:pt idx="526">
                  <c:v>34861</c:v>
                </c:pt>
                <c:pt idx="527">
                  <c:v>34862</c:v>
                </c:pt>
                <c:pt idx="528">
                  <c:v>34863</c:v>
                </c:pt>
                <c:pt idx="529">
                  <c:v>34864</c:v>
                </c:pt>
                <c:pt idx="530">
                  <c:v>34865</c:v>
                </c:pt>
                <c:pt idx="531">
                  <c:v>34866</c:v>
                </c:pt>
                <c:pt idx="532">
                  <c:v>34867</c:v>
                </c:pt>
                <c:pt idx="533">
                  <c:v>34868</c:v>
                </c:pt>
                <c:pt idx="534">
                  <c:v>34869</c:v>
                </c:pt>
                <c:pt idx="535">
                  <c:v>34870</c:v>
                </c:pt>
                <c:pt idx="536">
                  <c:v>34871</c:v>
                </c:pt>
                <c:pt idx="537">
                  <c:v>34872</c:v>
                </c:pt>
                <c:pt idx="538">
                  <c:v>34873</c:v>
                </c:pt>
                <c:pt idx="539">
                  <c:v>34874</c:v>
                </c:pt>
                <c:pt idx="540">
                  <c:v>34875</c:v>
                </c:pt>
                <c:pt idx="541">
                  <c:v>34876</c:v>
                </c:pt>
                <c:pt idx="542">
                  <c:v>34877</c:v>
                </c:pt>
                <c:pt idx="543">
                  <c:v>34878</c:v>
                </c:pt>
                <c:pt idx="544">
                  <c:v>34879</c:v>
                </c:pt>
                <c:pt idx="545">
                  <c:v>34880</c:v>
                </c:pt>
                <c:pt idx="546">
                  <c:v>34881</c:v>
                </c:pt>
                <c:pt idx="547">
                  <c:v>34882</c:v>
                </c:pt>
                <c:pt idx="548">
                  <c:v>34883</c:v>
                </c:pt>
                <c:pt idx="549">
                  <c:v>34884</c:v>
                </c:pt>
                <c:pt idx="550">
                  <c:v>34885</c:v>
                </c:pt>
                <c:pt idx="551">
                  <c:v>34886</c:v>
                </c:pt>
                <c:pt idx="552">
                  <c:v>34887</c:v>
                </c:pt>
                <c:pt idx="553">
                  <c:v>34888</c:v>
                </c:pt>
                <c:pt idx="554">
                  <c:v>34889</c:v>
                </c:pt>
                <c:pt idx="555">
                  <c:v>34890</c:v>
                </c:pt>
                <c:pt idx="556">
                  <c:v>34891</c:v>
                </c:pt>
                <c:pt idx="557">
                  <c:v>34892</c:v>
                </c:pt>
                <c:pt idx="558">
                  <c:v>34893</c:v>
                </c:pt>
                <c:pt idx="559">
                  <c:v>34894</c:v>
                </c:pt>
                <c:pt idx="560">
                  <c:v>34895</c:v>
                </c:pt>
                <c:pt idx="561">
                  <c:v>34896</c:v>
                </c:pt>
                <c:pt idx="562">
                  <c:v>34897</c:v>
                </c:pt>
                <c:pt idx="563">
                  <c:v>34898</c:v>
                </c:pt>
                <c:pt idx="564">
                  <c:v>34899</c:v>
                </c:pt>
                <c:pt idx="565">
                  <c:v>34900</c:v>
                </c:pt>
                <c:pt idx="566">
                  <c:v>34901</c:v>
                </c:pt>
                <c:pt idx="567">
                  <c:v>34902</c:v>
                </c:pt>
                <c:pt idx="568">
                  <c:v>34903</c:v>
                </c:pt>
                <c:pt idx="569">
                  <c:v>34904</c:v>
                </c:pt>
                <c:pt idx="570">
                  <c:v>34905</c:v>
                </c:pt>
                <c:pt idx="571">
                  <c:v>34906</c:v>
                </c:pt>
                <c:pt idx="572">
                  <c:v>34907</c:v>
                </c:pt>
                <c:pt idx="573">
                  <c:v>34908</c:v>
                </c:pt>
                <c:pt idx="574">
                  <c:v>34909</c:v>
                </c:pt>
                <c:pt idx="575">
                  <c:v>34910</c:v>
                </c:pt>
                <c:pt idx="576">
                  <c:v>34911</c:v>
                </c:pt>
                <c:pt idx="577">
                  <c:v>34912</c:v>
                </c:pt>
                <c:pt idx="578">
                  <c:v>34913</c:v>
                </c:pt>
                <c:pt idx="579">
                  <c:v>34914</c:v>
                </c:pt>
                <c:pt idx="580">
                  <c:v>34915</c:v>
                </c:pt>
                <c:pt idx="581">
                  <c:v>34916</c:v>
                </c:pt>
                <c:pt idx="582">
                  <c:v>34917</c:v>
                </c:pt>
                <c:pt idx="583">
                  <c:v>34918</c:v>
                </c:pt>
                <c:pt idx="584">
                  <c:v>34919</c:v>
                </c:pt>
                <c:pt idx="585">
                  <c:v>34920</c:v>
                </c:pt>
                <c:pt idx="586">
                  <c:v>34921</c:v>
                </c:pt>
                <c:pt idx="587">
                  <c:v>34922</c:v>
                </c:pt>
                <c:pt idx="588">
                  <c:v>34923</c:v>
                </c:pt>
                <c:pt idx="589">
                  <c:v>34924</c:v>
                </c:pt>
                <c:pt idx="590">
                  <c:v>34925</c:v>
                </c:pt>
                <c:pt idx="591">
                  <c:v>34926</c:v>
                </c:pt>
                <c:pt idx="592">
                  <c:v>34927</c:v>
                </c:pt>
                <c:pt idx="593">
                  <c:v>34928</c:v>
                </c:pt>
                <c:pt idx="594">
                  <c:v>34929</c:v>
                </c:pt>
                <c:pt idx="595">
                  <c:v>34930</c:v>
                </c:pt>
                <c:pt idx="596">
                  <c:v>34931</c:v>
                </c:pt>
                <c:pt idx="597">
                  <c:v>34932</c:v>
                </c:pt>
                <c:pt idx="598">
                  <c:v>34933</c:v>
                </c:pt>
                <c:pt idx="599">
                  <c:v>34934</c:v>
                </c:pt>
                <c:pt idx="600">
                  <c:v>34935</c:v>
                </c:pt>
                <c:pt idx="601">
                  <c:v>34936</c:v>
                </c:pt>
                <c:pt idx="602">
                  <c:v>34937</c:v>
                </c:pt>
                <c:pt idx="603">
                  <c:v>34938</c:v>
                </c:pt>
                <c:pt idx="604">
                  <c:v>34939</c:v>
                </c:pt>
                <c:pt idx="605">
                  <c:v>34940</c:v>
                </c:pt>
                <c:pt idx="606">
                  <c:v>34941</c:v>
                </c:pt>
                <c:pt idx="607">
                  <c:v>34942</c:v>
                </c:pt>
                <c:pt idx="608">
                  <c:v>34943</c:v>
                </c:pt>
                <c:pt idx="609">
                  <c:v>34944</c:v>
                </c:pt>
                <c:pt idx="610">
                  <c:v>34945</c:v>
                </c:pt>
                <c:pt idx="611">
                  <c:v>34946</c:v>
                </c:pt>
                <c:pt idx="612">
                  <c:v>34947</c:v>
                </c:pt>
                <c:pt idx="613">
                  <c:v>34948</c:v>
                </c:pt>
                <c:pt idx="614">
                  <c:v>34949</c:v>
                </c:pt>
                <c:pt idx="615">
                  <c:v>34950</c:v>
                </c:pt>
                <c:pt idx="616">
                  <c:v>34951</c:v>
                </c:pt>
                <c:pt idx="617">
                  <c:v>34952</c:v>
                </c:pt>
                <c:pt idx="618">
                  <c:v>34953</c:v>
                </c:pt>
                <c:pt idx="619">
                  <c:v>34954</c:v>
                </c:pt>
                <c:pt idx="620">
                  <c:v>34955</c:v>
                </c:pt>
                <c:pt idx="621">
                  <c:v>34956</c:v>
                </c:pt>
                <c:pt idx="622">
                  <c:v>34957</c:v>
                </c:pt>
                <c:pt idx="623">
                  <c:v>34958</c:v>
                </c:pt>
                <c:pt idx="624">
                  <c:v>34959</c:v>
                </c:pt>
                <c:pt idx="625">
                  <c:v>34960</c:v>
                </c:pt>
                <c:pt idx="626">
                  <c:v>34961</c:v>
                </c:pt>
                <c:pt idx="627">
                  <c:v>34962</c:v>
                </c:pt>
                <c:pt idx="628">
                  <c:v>34963</c:v>
                </c:pt>
                <c:pt idx="629">
                  <c:v>34964</c:v>
                </c:pt>
                <c:pt idx="630">
                  <c:v>34965</c:v>
                </c:pt>
                <c:pt idx="631">
                  <c:v>34966</c:v>
                </c:pt>
                <c:pt idx="632">
                  <c:v>34967</c:v>
                </c:pt>
                <c:pt idx="633">
                  <c:v>34968</c:v>
                </c:pt>
                <c:pt idx="634">
                  <c:v>34969</c:v>
                </c:pt>
                <c:pt idx="635">
                  <c:v>34970</c:v>
                </c:pt>
                <c:pt idx="636">
                  <c:v>34971</c:v>
                </c:pt>
                <c:pt idx="637">
                  <c:v>34972</c:v>
                </c:pt>
                <c:pt idx="638">
                  <c:v>34973</c:v>
                </c:pt>
                <c:pt idx="639">
                  <c:v>34974</c:v>
                </c:pt>
                <c:pt idx="640">
                  <c:v>34975</c:v>
                </c:pt>
                <c:pt idx="641">
                  <c:v>34976</c:v>
                </c:pt>
                <c:pt idx="642">
                  <c:v>34977</c:v>
                </c:pt>
                <c:pt idx="643">
                  <c:v>34978</c:v>
                </c:pt>
                <c:pt idx="644">
                  <c:v>34979</c:v>
                </c:pt>
                <c:pt idx="645">
                  <c:v>34980</c:v>
                </c:pt>
                <c:pt idx="646">
                  <c:v>34981</c:v>
                </c:pt>
                <c:pt idx="647">
                  <c:v>34982</c:v>
                </c:pt>
                <c:pt idx="648">
                  <c:v>34983</c:v>
                </c:pt>
                <c:pt idx="649">
                  <c:v>34984</c:v>
                </c:pt>
                <c:pt idx="650">
                  <c:v>34985</c:v>
                </c:pt>
                <c:pt idx="651">
                  <c:v>34986</c:v>
                </c:pt>
                <c:pt idx="652">
                  <c:v>34987</c:v>
                </c:pt>
                <c:pt idx="653">
                  <c:v>34988</c:v>
                </c:pt>
                <c:pt idx="654">
                  <c:v>34989</c:v>
                </c:pt>
                <c:pt idx="655">
                  <c:v>34990</c:v>
                </c:pt>
                <c:pt idx="656">
                  <c:v>34991</c:v>
                </c:pt>
                <c:pt idx="657">
                  <c:v>34992</c:v>
                </c:pt>
                <c:pt idx="658">
                  <c:v>34993</c:v>
                </c:pt>
                <c:pt idx="659">
                  <c:v>34994</c:v>
                </c:pt>
                <c:pt idx="660">
                  <c:v>34995</c:v>
                </c:pt>
                <c:pt idx="661">
                  <c:v>34996</c:v>
                </c:pt>
                <c:pt idx="662">
                  <c:v>34997</c:v>
                </c:pt>
                <c:pt idx="663">
                  <c:v>34998</c:v>
                </c:pt>
                <c:pt idx="664">
                  <c:v>34999</c:v>
                </c:pt>
                <c:pt idx="665">
                  <c:v>35000</c:v>
                </c:pt>
                <c:pt idx="666">
                  <c:v>35001</c:v>
                </c:pt>
                <c:pt idx="667">
                  <c:v>35002</c:v>
                </c:pt>
                <c:pt idx="668">
                  <c:v>35003</c:v>
                </c:pt>
                <c:pt idx="669">
                  <c:v>35004</c:v>
                </c:pt>
                <c:pt idx="670">
                  <c:v>35005</c:v>
                </c:pt>
                <c:pt idx="671">
                  <c:v>35006</c:v>
                </c:pt>
                <c:pt idx="672">
                  <c:v>35007</c:v>
                </c:pt>
                <c:pt idx="673">
                  <c:v>35008</c:v>
                </c:pt>
                <c:pt idx="674">
                  <c:v>35009</c:v>
                </c:pt>
                <c:pt idx="675">
                  <c:v>35010</c:v>
                </c:pt>
                <c:pt idx="676">
                  <c:v>35011</c:v>
                </c:pt>
                <c:pt idx="677">
                  <c:v>35012</c:v>
                </c:pt>
                <c:pt idx="678">
                  <c:v>35013</c:v>
                </c:pt>
                <c:pt idx="679">
                  <c:v>35014</c:v>
                </c:pt>
                <c:pt idx="680">
                  <c:v>35015</c:v>
                </c:pt>
                <c:pt idx="681">
                  <c:v>35016</c:v>
                </c:pt>
                <c:pt idx="682">
                  <c:v>35017</c:v>
                </c:pt>
                <c:pt idx="683">
                  <c:v>35018</c:v>
                </c:pt>
                <c:pt idx="684">
                  <c:v>35019</c:v>
                </c:pt>
                <c:pt idx="685">
                  <c:v>35020</c:v>
                </c:pt>
                <c:pt idx="686">
                  <c:v>35021</c:v>
                </c:pt>
                <c:pt idx="687">
                  <c:v>35022</c:v>
                </c:pt>
                <c:pt idx="688">
                  <c:v>35023</c:v>
                </c:pt>
                <c:pt idx="689">
                  <c:v>35024</c:v>
                </c:pt>
                <c:pt idx="690">
                  <c:v>35025</c:v>
                </c:pt>
                <c:pt idx="691">
                  <c:v>35026</c:v>
                </c:pt>
                <c:pt idx="692">
                  <c:v>35027</c:v>
                </c:pt>
                <c:pt idx="693">
                  <c:v>35028</c:v>
                </c:pt>
                <c:pt idx="694">
                  <c:v>35029</c:v>
                </c:pt>
                <c:pt idx="695">
                  <c:v>35030</c:v>
                </c:pt>
                <c:pt idx="696">
                  <c:v>35031</c:v>
                </c:pt>
                <c:pt idx="697">
                  <c:v>35032</c:v>
                </c:pt>
                <c:pt idx="698">
                  <c:v>35033</c:v>
                </c:pt>
                <c:pt idx="699">
                  <c:v>35034</c:v>
                </c:pt>
                <c:pt idx="700">
                  <c:v>35035</c:v>
                </c:pt>
                <c:pt idx="701">
                  <c:v>35036</c:v>
                </c:pt>
                <c:pt idx="702">
                  <c:v>35037</c:v>
                </c:pt>
                <c:pt idx="703">
                  <c:v>35038</c:v>
                </c:pt>
                <c:pt idx="704">
                  <c:v>35039</c:v>
                </c:pt>
                <c:pt idx="705">
                  <c:v>35040</c:v>
                </c:pt>
                <c:pt idx="706">
                  <c:v>35041</c:v>
                </c:pt>
                <c:pt idx="707">
                  <c:v>35042</c:v>
                </c:pt>
                <c:pt idx="708">
                  <c:v>35043</c:v>
                </c:pt>
                <c:pt idx="709">
                  <c:v>35044</c:v>
                </c:pt>
                <c:pt idx="710">
                  <c:v>35045</c:v>
                </c:pt>
                <c:pt idx="711">
                  <c:v>35046</c:v>
                </c:pt>
                <c:pt idx="712">
                  <c:v>35047</c:v>
                </c:pt>
                <c:pt idx="713">
                  <c:v>35048</c:v>
                </c:pt>
                <c:pt idx="714">
                  <c:v>35049</c:v>
                </c:pt>
                <c:pt idx="715">
                  <c:v>35050</c:v>
                </c:pt>
                <c:pt idx="716">
                  <c:v>35051</c:v>
                </c:pt>
                <c:pt idx="717">
                  <c:v>35052</c:v>
                </c:pt>
                <c:pt idx="718">
                  <c:v>35053</c:v>
                </c:pt>
                <c:pt idx="719">
                  <c:v>35054</c:v>
                </c:pt>
                <c:pt idx="720">
                  <c:v>35055</c:v>
                </c:pt>
                <c:pt idx="721">
                  <c:v>35056</c:v>
                </c:pt>
                <c:pt idx="722">
                  <c:v>35057</c:v>
                </c:pt>
                <c:pt idx="723">
                  <c:v>35058</c:v>
                </c:pt>
                <c:pt idx="724">
                  <c:v>35059</c:v>
                </c:pt>
                <c:pt idx="725">
                  <c:v>35060</c:v>
                </c:pt>
                <c:pt idx="726">
                  <c:v>35061</c:v>
                </c:pt>
                <c:pt idx="727">
                  <c:v>35062</c:v>
                </c:pt>
                <c:pt idx="728">
                  <c:v>35063</c:v>
                </c:pt>
                <c:pt idx="729">
                  <c:v>35064</c:v>
                </c:pt>
                <c:pt idx="730">
                  <c:v>35065</c:v>
                </c:pt>
                <c:pt idx="731">
                  <c:v>35066</c:v>
                </c:pt>
                <c:pt idx="732">
                  <c:v>35067</c:v>
                </c:pt>
                <c:pt idx="733">
                  <c:v>35068</c:v>
                </c:pt>
                <c:pt idx="734">
                  <c:v>35069</c:v>
                </c:pt>
                <c:pt idx="735">
                  <c:v>35070</c:v>
                </c:pt>
                <c:pt idx="736">
                  <c:v>35071</c:v>
                </c:pt>
                <c:pt idx="737">
                  <c:v>35072</c:v>
                </c:pt>
                <c:pt idx="738">
                  <c:v>35073</c:v>
                </c:pt>
                <c:pt idx="739">
                  <c:v>35074</c:v>
                </c:pt>
                <c:pt idx="740">
                  <c:v>35075</c:v>
                </c:pt>
                <c:pt idx="741">
                  <c:v>35076</c:v>
                </c:pt>
                <c:pt idx="742">
                  <c:v>35077</c:v>
                </c:pt>
                <c:pt idx="743">
                  <c:v>35078</c:v>
                </c:pt>
                <c:pt idx="744">
                  <c:v>35079</c:v>
                </c:pt>
                <c:pt idx="745">
                  <c:v>35080</c:v>
                </c:pt>
                <c:pt idx="746">
                  <c:v>35081</c:v>
                </c:pt>
                <c:pt idx="747">
                  <c:v>35082</c:v>
                </c:pt>
                <c:pt idx="748">
                  <c:v>35083</c:v>
                </c:pt>
                <c:pt idx="749">
                  <c:v>35084</c:v>
                </c:pt>
                <c:pt idx="750">
                  <c:v>35085</c:v>
                </c:pt>
                <c:pt idx="751">
                  <c:v>35086</c:v>
                </c:pt>
                <c:pt idx="752">
                  <c:v>35087</c:v>
                </c:pt>
                <c:pt idx="753">
                  <c:v>35088</c:v>
                </c:pt>
                <c:pt idx="754">
                  <c:v>35089</c:v>
                </c:pt>
                <c:pt idx="755">
                  <c:v>35090</c:v>
                </c:pt>
                <c:pt idx="756">
                  <c:v>35091</c:v>
                </c:pt>
                <c:pt idx="757">
                  <c:v>35092</c:v>
                </c:pt>
                <c:pt idx="758">
                  <c:v>35093</c:v>
                </c:pt>
                <c:pt idx="759">
                  <c:v>35094</c:v>
                </c:pt>
                <c:pt idx="760">
                  <c:v>35095</c:v>
                </c:pt>
                <c:pt idx="761">
                  <c:v>35096</c:v>
                </c:pt>
                <c:pt idx="762">
                  <c:v>35097</c:v>
                </c:pt>
                <c:pt idx="763">
                  <c:v>35098</c:v>
                </c:pt>
                <c:pt idx="764">
                  <c:v>35099</c:v>
                </c:pt>
                <c:pt idx="765">
                  <c:v>35100</c:v>
                </c:pt>
                <c:pt idx="766">
                  <c:v>35101</c:v>
                </c:pt>
                <c:pt idx="767">
                  <c:v>35102</c:v>
                </c:pt>
                <c:pt idx="768">
                  <c:v>35103</c:v>
                </c:pt>
                <c:pt idx="769">
                  <c:v>35104</c:v>
                </c:pt>
                <c:pt idx="770">
                  <c:v>35105</c:v>
                </c:pt>
                <c:pt idx="771">
                  <c:v>35106</c:v>
                </c:pt>
                <c:pt idx="772">
                  <c:v>35107</c:v>
                </c:pt>
                <c:pt idx="773">
                  <c:v>35108</c:v>
                </c:pt>
                <c:pt idx="774">
                  <c:v>35109</c:v>
                </c:pt>
                <c:pt idx="775">
                  <c:v>35110</c:v>
                </c:pt>
                <c:pt idx="776">
                  <c:v>35111</c:v>
                </c:pt>
                <c:pt idx="777">
                  <c:v>35112</c:v>
                </c:pt>
                <c:pt idx="778">
                  <c:v>35113</c:v>
                </c:pt>
                <c:pt idx="779">
                  <c:v>35114</c:v>
                </c:pt>
                <c:pt idx="780">
                  <c:v>35115</c:v>
                </c:pt>
                <c:pt idx="781">
                  <c:v>35116</c:v>
                </c:pt>
                <c:pt idx="782">
                  <c:v>35117</c:v>
                </c:pt>
                <c:pt idx="783">
                  <c:v>35118</c:v>
                </c:pt>
                <c:pt idx="784">
                  <c:v>35119</c:v>
                </c:pt>
                <c:pt idx="785">
                  <c:v>35120</c:v>
                </c:pt>
                <c:pt idx="786">
                  <c:v>35121</c:v>
                </c:pt>
                <c:pt idx="787">
                  <c:v>35122</c:v>
                </c:pt>
                <c:pt idx="788">
                  <c:v>35123</c:v>
                </c:pt>
                <c:pt idx="789">
                  <c:v>35124</c:v>
                </c:pt>
                <c:pt idx="790">
                  <c:v>35125</c:v>
                </c:pt>
                <c:pt idx="791">
                  <c:v>35126</c:v>
                </c:pt>
                <c:pt idx="792">
                  <c:v>35127</c:v>
                </c:pt>
                <c:pt idx="793">
                  <c:v>35128</c:v>
                </c:pt>
                <c:pt idx="794">
                  <c:v>35129</c:v>
                </c:pt>
                <c:pt idx="795">
                  <c:v>35130</c:v>
                </c:pt>
                <c:pt idx="796">
                  <c:v>35131</c:v>
                </c:pt>
                <c:pt idx="797">
                  <c:v>35132</c:v>
                </c:pt>
                <c:pt idx="798">
                  <c:v>35133</c:v>
                </c:pt>
                <c:pt idx="799">
                  <c:v>35134</c:v>
                </c:pt>
                <c:pt idx="800">
                  <c:v>35135</c:v>
                </c:pt>
                <c:pt idx="801">
                  <c:v>35136</c:v>
                </c:pt>
                <c:pt idx="802">
                  <c:v>35137</c:v>
                </c:pt>
                <c:pt idx="803">
                  <c:v>35138</c:v>
                </c:pt>
                <c:pt idx="804">
                  <c:v>35139</c:v>
                </c:pt>
                <c:pt idx="805">
                  <c:v>35140</c:v>
                </c:pt>
                <c:pt idx="806">
                  <c:v>35141</c:v>
                </c:pt>
                <c:pt idx="807">
                  <c:v>35142</c:v>
                </c:pt>
                <c:pt idx="808">
                  <c:v>35143</c:v>
                </c:pt>
                <c:pt idx="809">
                  <c:v>35144</c:v>
                </c:pt>
                <c:pt idx="810">
                  <c:v>35145</c:v>
                </c:pt>
                <c:pt idx="811">
                  <c:v>35146</c:v>
                </c:pt>
                <c:pt idx="812">
                  <c:v>35147</c:v>
                </c:pt>
                <c:pt idx="813">
                  <c:v>35148</c:v>
                </c:pt>
                <c:pt idx="814">
                  <c:v>35149</c:v>
                </c:pt>
                <c:pt idx="815">
                  <c:v>35150</c:v>
                </c:pt>
                <c:pt idx="816">
                  <c:v>35151</c:v>
                </c:pt>
                <c:pt idx="817">
                  <c:v>35152</c:v>
                </c:pt>
                <c:pt idx="818">
                  <c:v>35153</c:v>
                </c:pt>
                <c:pt idx="819">
                  <c:v>35154</c:v>
                </c:pt>
                <c:pt idx="820">
                  <c:v>35155</c:v>
                </c:pt>
                <c:pt idx="821">
                  <c:v>35156</c:v>
                </c:pt>
                <c:pt idx="822">
                  <c:v>35157</c:v>
                </c:pt>
                <c:pt idx="823">
                  <c:v>35158</c:v>
                </c:pt>
                <c:pt idx="824">
                  <c:v>35159</c:v>
                </c:pt>
                <c:pt idx="825">
                  <c:v>35160</c:v>
                </c:pt>
                <c:pt idx="826">
                  <c:v>35161</c:v>
                </c:pt>
                <c:pt idx="827">
                  <c:v>35162</c:v>
                </c:pt>
                <c:pt idx="828">
                  <c:v>35163</c:v>
                </c:pt>
                <c:pt idx="829">
                  <c:v>35164</c:v>
                </c:pt>
                <c:pt idx="830">
                  <c:v>35165</c:v>
                </c:pt>
                <c:pt idx="831">
                  <c:v>35166</c:v>
                </c:pt>
                <c:pt idx="832">
                  <c:v>35167</c:v>
                </c:pt>
                <c:pt idx="833">
                  <c:v>35168</c:v>
                </c:pt>
                <c:pt idx="834">
                  <c:v>35169</c:v>
                </c:pt>
                <c:pt idx="835">
                  <c:v>35170</c:v>
                </c:pt>
                <c:pt idx="836">
                  <c:v>35171</c:v>
                </c:pt>
                <c:pt idx="837">
                  <c:v>35172</c:v>
                </c:pt>
                <c:pt idx="838">
                  <c:v>35173</c:v>
                </c:pt>
                <c:pt idx="839">
                  <c:v>35174</c:v>
                </c:pt>
                <c:pt idx="840">
                  <c:v>35175</c:v>
                </c:pt>
                <c:pt idx="841">
                  <c:v>35176</c:v>
                </c:pt>
                <c:pt idx="842">
                  <c:v>35177</c:v>
                </c:pt>
                <c:pt idx="843">
                  <c:v>35178</c:v>
                </c:pt>
                <c:pt idx="844">
                  <c:v>35179</c:v>
                </c:pt>
                <c:pt idx="845">
                  <c:v>35180</c:v>
                </c:pt>
                <c:pt idx="846">
                  <c:v>35181</c:v>
                </c:pt>
                <c:pt idx="847">
                  <c:v>35182</c:v>
                </c:pt>
                <c:pt idx="848">
                  <c:v>35183</c:v>
                </c:pt>
                <c:pt idx="849">
                  <c:v>35184</c:v>
                </c:pt>
                <c:pt idx="850">
                  <c:v>35185</c:v>
                </c:pt>
                <c:pt idx="851">
                  <c:v>35186</c:v>
                </c:pt>
                <c:pt idx="852">
                  <c:v>35187</c:v>
                </c:pt>
                <c:pt idx="853">
                  <c:v>35188</c:v>
                </c:pt>
                <c:pt idx="854">
                  <c:v>35189</c:v>
                </c:pt>
                <c:pt idx="855">
                  <c:v>35190</c:v>
                </c:pt>
                <c:pt idx="856">
                  <c:v>35191</c:v>
                </c:pt>
                <c:pt idx="857">
                  <c:v>35192</c:v>
                </c:pt>
                <c:pt idx="858">
                  <c:v>35193</c:v>
                </c:pt>
                <c:pt idx="859">
                  <c:v>35194</c:v>
                </c:pt>
                <c:pt idx="860">
                  <c:v>35195</c:v>
                </c:pt>
                <c:pt idx="861">
                  <c:v>35196</c:v>
                </c:pt>
                <c:pt idx="862">
                  <c:v>35197</c:v>
                </c:pt>
                <c:pt idx="863">
                  <c:v>35198</c:v>
                </c:pt>
                <c:pt idx="864">
                  <c:v>35199</c:v>
                </c:pt>
                <c:pt idx="865">
                  <c:v>35200</c:v>
                </c:pt>
                <c:pt idx="866">
                  <c:v>35201</c:v>
                </c:pt>
                <c:pt idx="867">
                  <c:v>35202</c:v>
                </c:pt>
                <c:pt idx="868">
                  <c:v>35203</c:v>
                </c:pt>
                <c:pt idx="869">
                  <c:v>35204</c:v>
                </c:pt>
                <c:pt idx="870">
                  <c:v>35205</c:v>
                </c:pt>
                <c:pt idx="871">
                  <c:v>35206</c:v>
                </c:pt>
                <c:pt idx="872">
                  <c:v>35207</c:v>
                </c:pt>
                <c:pt idx="873">
                  <c:v>35208</c:v>
                </c:pt>
                <c:pt idx="874">
                  <c:v>35209</c:v>
                </c:pt>
                <c:pt idx="875">
                  <c:v>35210</c:v>
                </c:pt>
                <c:pt idx="876">
                  <c:v>35211</c:v>
                </c:pt>
                <c:pt idx="877">
                  <c:v>35212</c:v>
                </c:pt>
                <c:pt idx="878">
                  <c:v>35213</c:v>
                </c:pt>
                <c:pt idx="879">
                  <c:v>35214</c:v>
                </c:pt>
                <c:pt idx="880">
                  <c:v>35215</c:v>
                </c:pt>
                <c:pt idx="881">
                  <c:v>35216</c:v>
                </c:pt>
                <c:pt idx="882">
                  <c:v>35217</c:v>
                </c:pt>
                <c:pt idx="883">
                  <c:v>35218</c:v>
                </c:pt>
                <c:pt idx="884">
                  <c:v>35219</c:v>
                </c:pt>
                <c:pt idx="885">
                  <c:v>35220</c:v>
                </c:pt>
                <c:pt idx="886">
                  <c:v>35221</c:v>
                </c:pt>
                <c:pt idx="887">
                  <c:v>35222</c:v>
                </c:pt>
                <c:pt idx="888">
                  <c:v>35223</c:v>
                </c:pt>
                <c:pt idx="889">
                  <c:v>35224</c:v>
                </c:pt>
                <c:pt idx="890">
                  <c:v>35225</c:v>
                </c:pt>
                <c:pt idx="891">
                  <c:v>35226</c:v>
                </c:pt>
                <c:pt idx="892">
                  <c:v>35227</c:v>
                </c:pt>
                <c:pt idx="893">
                  <c:v>35228</c:v>
                </c:pt>
                <c:pt idx="894">
                  <c:v>35229</c:v>
                </c:pt>
                <c:pt idx="895">
                  <c:v>35230</c:v>
                </c:pt>
                <c:pt idx="896">
                  <c:v>35231</c:v>
                </c:pt>
                <c:pt idx="897">
                  <c:v>35232</c:v>
                </c:pt>
                <c:pt idx="898">
                  <c:v>35233</c:v>
                </c:pt>
                <c:pt idx="899">
                  <c:v>35234</c:v>
                </c:pt>
                <c:pt idx="900">
                  <c:v>35235</c:v>
                </c:pt>
                <c:pt idx="901">
                  <c:v>35236</c:v>
                </c:pt>
                <c:pt idx="902">
                  <c:v>35237</c:v>
                </c:pt>
                <c:pt idx="903">
                  <c:v>35238</c:v>
                </c:pt>
                <c:pt idx="904">
                  <c:v>35239</c:v>
                </c:pt>
                <c:pt idx="905">
                  <c:v>35240</c:v>
                </c:pt>
                <c:pt idx="906">
                  <c:v>35241</c:v>
                </c:pt>
                <c:pt idx="907">
                  <c:v>35242</c:v>
                </c:pt>
                <c:pt idx="908">
                  <c:v>35243</c:v>
                </c:pt>
                <c:pt idx="909">
                  <c:v>35244</c:v>
                </c:pt>
                <c:pt idx="910">
                  <c:v>35245</c:v>
                </c:pt>
                <c:pt idx="911">
                  <c:v>35246</c:v>
                </c:pt>
                <c:pt idx="912">
                  <c:v>35247</c:v>
                </c:pt>
                <c:pt idx="913">
                  <c:v>35248</c:v>
                </c:pt>
                <c:pt idx="914">
                  <c:v>35249</c:v>
                </c:pt>
                <c:pt idx="915">
                  <c:v>35250</c:v>
                </c:pt>
                <c:pt idx="916">
                  <c:v>35251</c:v>
                </c:pt>
                <c:pt idx="917">
                  <c:v>35252</c:v>
                </c:pt>
                <c:pt idx="918">
                  <c:v>35253</c:v>
                </c:pt>
                <c:pt idx="919">
                  <c:v>35254</c:v>
                </c:pt>
                <c:pt idx="920">
                  <c:v>35255</c:v>
                </c:pt>
                <c:pt idx="921">
                  <c:v>35256</c:v>
                </c:pt>
                <c:pt idx="922">
                  <c:v>35257</c:v>
                </c:pt>
                <c:pt idx="923">
                  <c:v>35258</c:v>
                </c:pt>
                <c:pt idx="924">
                  <c:v>35259</c:v>
                </c:pt>
                <c:pt idx="925">
                  <c:v>35260</c:v>
                </c:pt>
                <c:pt idx="926">
                  <c:v>35261</c:v>
                </c:pt>
                <c:pt idx="927">
                  <c:v>35262</c:v>
                </c:pt>
                <c:pt idx="928">
                  <c:v>35263</c:v>
                </c:pt>
                <c:pt idx="929">
                  <c:v>35264</c:v>
                </c:pt>
                <c:pt idx="930">
                  <c:v>35265</c:v>
                </c:pt>
                <c:pt idx="931">
                  <c:v>35266</c:v>
                </c:pt>
                <c:pt idx="932">
                  <c:v>35267</c:v>
                </c:pt>
                <c:pt idx="933">
                  <c:v>35268</c:v>
                </c:pt>
                <c:pt idx="934">
                  <c:v>35269</c:v>
                </c:pt>
                <c:pt idx="935">
                  <c:v>35270</c:v>
                </c:pt>
                <c:pt idx="936">
                  <c:v>35271</c:v>
                </c:pt>
                <c:pt idx="937">
                  <c:v>35272</c:v>
                </c:pt>
                <c:pt idx="938">
                  <c:v>35273</c:v>
                </c:pt>
                <c:pt idx="939">
                  <c:v>35274</c:v>
                </c:pt>
                <c:pt idx="940">
                  <c:v>35275</c:v>
                </c:pt>
                <c:pt idx="941">
                  <c:v>35276</c:v>
                </c:pt>
                <c:pt idx="942">
                  <c:v>35277</c:v>
                </c:pt>
                <c:pt idx="943">
                  <c:v>35278</c:v>
                </c:pt>
                <c:pt idx="944">
                  <c:v>35279</c:v>
                </c:pt>
                <c:pt idx="945">
                  <c:v>35280</c:v>
                </c:pt>
                <c:pt idx="946">
                  <c:v>35281</c:v>
                </c:pt>
                <c:pt idx="947">
                  <c:v>35282</c:v>
                </c:pt>
                <c:pt idx="948">
                  <c:v>35283</c:v>
                </c:pt>
                <c:pt idx="949">
                  <c:v>35284</c:v>
                </c:pt>
                <c:pt idx="950">
                  <c:v>35285</c:v>
                </c:pt>
                <c:pt idx="951">
                  <c:v>35286</c:v>
                </c:pt>
                <c:pt idx="952">
                  <c:v>35287</c:v>
                </c:pt>
                <c:pt idx="953">
                  <c:v>35288</c:v>
                </c:pt>
                <c:pt idx="954">
                  <c:v>35289</c:v>
                </c:pt>
                <c:pt idx="955">
                  <c:v>35290</c:v>
                </c:pt>
                <c:pt idx="956">
                  <c:v>35291</c:v>
                </c:pt>
                <c:pt idx="957">
                  <c:v>35292</c:v>
                </c:pt>
                <c:pt idx="958">
                  <c:v>35293</c:v>
                </c:pt>
                <c:pt idx="959">
                  <c:v>35294</c:v>
                </c:pt>
                <c:pt idx="960">
                  <c:v>35295</c:v>
                </c:pt>
                <c:pt idx="961">
                  <c:v>35296</c:v>
                </c:pt>
                <c:pt idx="962">
                  <c:v>35297</c:v>
                </c:pt>
                <c:pt idx="963">
                  <c:v>35298</c:v>
                </c:pt>
                <c:pt idx="964">
                  <c:v>35299</c:v>
                </c:pt>
                <c:pt idx="965">
                  <c:v>35300</c:v>
                </c:pt>
                <c:pt idx="966">
                  <c:v>35301</c:v>
                </c:pt>
                <c:pt idx="967">
                  <c:v>35302</c:v>
                </c:pt>
                <c:pt idx="968">
                  <c:v>35303</c:v>
                </c:pt>
                <c:pt idx="969">
                  <c:v>35304</c:v>
                </c:pt>
                <c:pt idx="970">
                  <c:v>35305</c:v>
                </c:pt>
                <c:pt idx="971">
                  <c:v>35306</c:v>
                </c:pt>
                <c:pt idx="972">
                  <c:v>35307</c:v>
                </c:pt>
                <c:pt idx="973">
                  <c:v>35308</c:v>
                </c:pt>
                <c:pt idx="974">
                  <c:v>35309</c:v>
                </c:pt>
                <c:pt idx="975">
                  <c:v>35310</c:v>
                </c:pt>
                <c:pt idx="976">
                  <c:v>35311</c:v>
                </c:pt>
                <c:pt idx="977">
                  <c:v>35312</c:v>
                </c:pt>
                <c:pt idx="978">
                  <c:v>35313</c:v>
                </c:pt>
                <c:pt idx="979">
                  <c:v>35314</c:v>
                </c:pt>
                <c:pt idx="980">
                  <c:v>35315</c:v>
                </c:pt>
                <c:pt idx="981">
                  <c:v>35316</c:v>
                </c:pt>
                <c:pt idx="982">
                  <c:v>35317</c:v>
                </c:pt>
                <c:pt idx="983">
                  <c:v>35318</c:v>
                </c:pt>
                <c:pt idx="984">
                  <c:v>35319</c:v>
                </c:pt>
                <c:pt idx="985">
                  <c:v>35320</c:v>
                </c:pt>
                <c:pt idx="986">
                  <c:v>35321</c:v>
                </c:pt>
                <c:pt idx="987">
                  <c:v>35322</c:v>
                </c:pt>
                <c:pt idx="988">
                  <c:v>35323</c:v>
                </c:pt>
                <c:pt idx="989">
                  <c:v>35324</c:v>
                </c:pt>
                <c:pt idx="990">
                  <c:v>35325</c:v>
                </c:pt>
                <c:pt idx="991">
                  <c:v>35326</c:v>
                </c:pt>
                <c:pt idx="992">
                  <c:v>35327</c:v>
                </c:pt>
                <c:pt idx="993">
                  <c:v>35328</c:v>
                </c:pt>
                <c:pt idx="994">
                  <c:v>35329</c:v>
                </c:pt>
                <c:pt idx="995">
                  <c:v>35330</c:v>
                </c:pt>
                <c:pt idx="996">
                  <c:v>35331</c:v>
                </c:pt>
                <c:pt idx="997">
                  <c:v>35332</c:v>
                </c:pt>
                <c:pt idx="998">
                  <c:v>35333</c:v>
                </c:pt>
                <c:pt idx="999">
                  <c:v>35334</c:v>
                </c:pt>
                <c:pt idx="1000">
                  <c:v>35335</c:v>
                </c:pt>
                <c:pt idx="1001">
                  <c:v>35336</c:v>
                </c:pt>
                <c:pt idx="1002">
                  <c:v>35337</c:v>
                </c:pt>
                <c:pt idx="1003">
                  <c:v>35338</c:v>
                </c:pt>
                <c:pt idx="1004">
                  <c:v>35339</c:v>
                </c:pt>
                <c:pt idx="1005">
                  <c:v>35340</c:v>
                </c:pt>
                <c:pt idx="1006">
                  <c:v>35341</c:v>
                </c:pt>
                <c:pt idx="1007">
                  <c:v>35342</c:v>
                </c:pt>
                <c:pt idx="1008">
                  <c:v>35343</c:v>
                </c:pt>
                <c:pt idx="1009">
                  <c:v>35344</c:v>
                </c:pt>
                <c:pt idx="1010">
                  <c:v>35345</c:v>
                </c:pt>
                <c:pt idx="1011">
                  <c:v>35346</c:v>
                </c:pt>
                <c:pt idx="1012">
                  <c:v>35347</c:v>
                </c:pt>
                <c:pt idx="1013">
                  <c:v>35348</c:v>
                </c:pt>
                <c:pt idx="1014">
                  <c:v>35349</c:v>
                </c:pt>
                <c:pt idx="1015">
                  <c:v>35350</c:v>
                </c:pt>
                <c:pt idx="1016">
                  <c:v>35351</c:v>
                </c:pt>
                <c:pt idx="1017">
                  <c:v>35352</c:v>
                </c:pt>
                <c:pt idx="1018">
                  <c:v>35353</c:v>
                </c:pt>
                <c:pt idx="1019">
                  <c:v>35354</c:v>
                </c:pt>
                <c:pt idx="1020">
                  <c:v>35355</c:v>
                </c:pt>
                <c:pt idx="1021">
                  <c:v>35356</c:v>
                </c:pt>
                <c:pt idx="1022">
                  <c:v>35357</c:v>
                </c:pt>
                <c:pt idx="1023">
                  <c:v>35358</c:v>
                </c:pt>
                <c:pt idx="1024">
                  <c:v>35359</c:v>
                </c:pt>
                <c:pt idx="1025">
                  <c:v>35360</c:v>
                </c:pt>
                <c:pt idx="1026">
                  <c:v>35361</c:v>
                </c:pt>
                <c:pt idx="1027">
                  <c:v>35362</c:v>
                </c:pt>
                <c:pt idx="1028">
                  <c:v>35363</c:v>
                </c:pt>
                <c:pt idx="1029">
                  <c:v>35364</c:v>
                </c:pt>
                <c:pt idx="1030">
                  <c:v>35365</c:v>
                </c:pt>
                <c:pt idx="1031">
                  <c:v>35366</c:v>
                </c:pt>
                <c:pt idx="1032">
                  <c:v>35367</c:v>
                </c:pt>
                <c:pt idx="1033">
                  <c:v>35368</c:v>
                </c:pt>
                <c:pt idx="1034">
                  <c:v>35369</c:v>
                </c:pt>
                <c:pt idx="1035">
                  <c:v>35370</c:v>
                </c:pt>
                <c:pt idx="1036">
                  <c:v>35371</c:v>
                </c:pt>
                <c:pt idx="1037">
                  <c:v>35372</c:v>
                </c:pt>
                <c:pt idx="1038">
                  <c:v>35373</c:v>
                </c:pt>
                <c:pt idx="1039">
                  <c:v>35374</c:v>
                </c:pt>
                <c:pt idx="1040">
                  <c:v>35375</c:v>
                </c:pt>
                <c:pt idx="1041">
                  <c:v>35376</c:v>
                </c:pt>
                <c:pt idx="1042">
                  <c:v>35377</c:v>
                </c:pt>
                <c:pt idx="1043">
                  <c:v>35378</c:v>
                </c:pt>
                <c:pt idx="1044">
                  <c:v>35379</c:v>
                </c:pt>
                <c:pt idx="1045">
                  <c:v>35380</c:v>
                </c:pt>
                <c:pt idx="1046">
                  <c:v>35381</c:v>
                </c:pt>
                <c:pt idx="1047">
                  <c:v>35382</c:v>
                </c:pt>
                <c:pt idx="1048">
                  <c:v>35383</c:v>
                </c:pt>
                <c:pt idx="1049">
                  <c:v>35384</c:v>
                </c:pt>
                <c:pt idx="1050">
                  <c:v>35385</c:v>
                </c:pt>
                <c:pt idx="1051">
                  <c:v>35386</c:v>
                </c:pt>
                <c:pt idx="1052">
                  <c:v>35387</c:v>
                </c:pt>
                <c:pt idx="1053">
                  <c:v>35388</c:v>
                </c:pt>
                <c:pt idx="1054">
                  <c:v>35389</c:v>
                </c:pt>
                <c:pt idx="1055">
                  <c:v>35390</c:v>
                </c:pt>
                <c:pt idx="1056">
                  <c:v>35391</c:v>
                </c:pt>
                <c:pt idx="1057">
                  <c:v>35392</c:v>
                </c:pt>
                <c:pt idx="1058">
                  <c:v>35393</c:v>
                </c:pt>
                <c:pt idx="1059">
                  <c:v>35394</c:v>
                </c:pt>
                <c:pt idx="1060">
                  <c:v>35395</c:v>
                </c:pt>
                <c:pt idx="1061">
                  <c:v>35396</c:v>
                </c:pt>
                <c:pt idx="1062">
                  <c:v>35397</c:v>
                </c:pt>
                <c:pt idx="1063">
                  <c:v>35398</c:v>
                </c:pt>
                <c:pt idx="1064">
                  <c:v>35399</c:v>
                </c:pt>
                <c:pt idx="1065">
                  <c:v>35400</c:v>
                </c:pt>
                <c:pt idx="1066">
                  <c:v>35401</c:v>
                </c:pt>
                <c:pt idx="1067">
                  <c:v>35402</c:v>
                </c:pt>
                <c:pt idx="1068">
                  <c:v>35403</c:v>
                </c:pt>
                <c:pt idx="1069">
                  <c:v>35404</c:v>
                </c:pt>
                <c:pt idx="1070">
                  <c:v>35405</c:v>
                </c:pt>
                <c:pt idx="1071">
                  <c:v>35406</c:v>
                </c:pt>
                <c:pt idx="1072">
                  <c:v>35407</c:v>
                </c:pt>
                <c:pt idx="1073">
                  <c:v>35408</c:v>
                </c:pt>
                <c:pt idx="1074">
                  <c:v>35409</c:v>
                </c:pt>
                <c:pt idx="1075">
                  <c:v>35410</c:v>
                </c:pt>
                <c:pt idx="1076">
                  <c:v>35411</c:v>
                </c:pt>
                <c:pt idx="1077">
                  <c:v>35412</c:v>
                </c:pt>
                <c:pt idx="1078">
                  <c:v>35413</c:v>
                </c:pt>
                <c:pt idx="1079">
                  <c:v>35414</c:v>
                </c:pt>
                <c:pt idx="1080">
                  <c:v>35415</c:v>
                </c:pt>
                <c:pt idx="1081">
                  <c:v>35416</c:v>
                </c:pt>
                <c:pt idx="1082">
                  <c:v>35417</c:v>
                </c:pt>
                <c:pt idx="1083">
                  <c:v>35418</c:v>
                </c:pt>
                <c:pt idx="1084">
                  <c:v>35419</c:v>
                </c:pt>
                <c:pt idx="1085">
                  <c:v>35420</c:v>
                </c:pt>
                <c:pt idx="1086">
                  <c:v>35421</c:v>
                </c:pt>
                <c:pt idx="1087">
                  <c:v>35422</c:v>
                </c:pt>
                <c:pt idx="1088">
                  <c:v>35423</c:v>
                </c:pt>
                <c:pt idx="1089">
                  <c:v>35424</c:v>
                </c:pt>
                <c:pt idx="1090">
                  <c:v>35425</c:v>
                </c:pt>
                <c:pt idx="1091">
                  <c:v>35426</c:v>
                </c:pt>
                <c:pt idx="1092">
                  <c:v>35427</c:v>
                </c:pt>
                <c:pt idx="1093">
                  <c:v>35428</c:v>
                </c:pt>
                <c:pt idx="1094">
                  <c:v>35429</c:v>
                </c:pt>
                <c:pt idx="1095">
                  <c:v>35430</c:v>
                </c:pt>
                <c:pt idx="1096">
                  <c:v>35431</c:v>
                </c:pt>
                <c:pt idx="1097">
                  <c:v>35432</c:v>
                </c:pt>
                <c:pt idx="1098">
                  <c:v>35433</c:v>
                </c:pt>
                <c:pt idx="1099">
                  <c:v>35434</c:v>
                </c:pt>
                <c:pt idx="1100">
                  <c:v>35435</c:v>
                </c:pt>
                <c:pt idx="1101">
                  <c:v>35436</c:v>
                </c:pt>
                <c:pt idx="1102">
                  <c:v>35437</c:v>
                </c:pt>
                <c:pt idx="1103">
                  <c:v>35438</c:v>
                </c:pt>
                <c:pt idx="1104">
                  <c:v>35439</c:v>
                </c:pt>
                <c:pt idx="1105">
                  <c:v>35440</c:v>
                </c:pt>
                <c:pt idx="1106">
                  <c:v>35441</c:v>
                </c:pt>
                <c:pt idx="1107">
                  <c:v>35442</c:v>
                </c:pt>
                <c:pt idx="1108">
                  <c:v>35443</c:v>
                </c:pt>
                <c:pt idx="1109">
                  <c:v>35444</c:v>
                </c:pt>
                <c:pt idx="1110">
                  <c:v>35445</c:v>
                </c:pt>
                <c:pt idx="1111">
                  <c:v>35446</c:v>
                </c:pt>
                <c:pt idx="1112">
                  <c:v>35447</c:v>
                </c:pt>
                <c:pt idx="1113">
                  <c:v>35448</c:v>
                </c:pt>
                <c:pt idx="1114">
                  <c:v>35449</c:v>
                </c:pt>
                <c:pt idx="1115">
                  <c:v>35450</c:v>
                </c:pt>
                <c:pt idx="1116">
                  <c:v>35451</c:v>
                </c:pt>
                <c:pt idx="1117">
                  <c:v>35452</c:v>
                </c:pt>
                <c:pt idx="1118">
                  <c:v>35453</c:v>
                </c:pt>
                <c:pt idx="1119">
                  <c:v>35454</c:v>
                </c:pt>
                <c:pt idx="1120">
                  <c:v>35455</c:v>
                </c:pt>
                <c:pt idx="1121">
                  <c:v>35456</c:v>
                </c:pt>
                <c:pt idx="1122">
                  <c:v>35457</c:v>
                </c:pt>
                <c:pt idx="1123">
                  <c:v>35458</c:v>
                </c:pt>
                <c:pt idx="1124">
                  <c:v>35459</c:v>
                </c:pt>
                <c:pt idx="1125">
                  <c:v>35460</c:v>
                </c:pt>
                <c:pt idx="1126">
                  <c:v>35461</c:v>
                </c:pt>
                <c:pt idx="1127">
                  <c:v>35462</c:v>
                </c:pt>
                <c:pt idx="1128">
                  <c:v>35463</c:v>
                </c:pt>
                <c:pt idx="1129">
                  <c:v>35464</c:v>
                </c:pt>
                <c:pt idx="1130">
                  <c:v>35465</c:v>
                </c:pt>
                <c:pt idx="1131">
                  <c:v>35466</c:v>
                </c:pt>
                <c:pt idx="1132">
                  <c:v>35467</c:v>
                </c:pt>
                <c:pt idx="1133">
                  <c:v>35468</c:v>
                </c:pt>
                <c:pt idx="1134">
                  <c:v>35469</c:v>
                </c:pt>
                <c:pt idx="1135">
                  <c:v>35470</c:v>
                </c:pt>
                <c:pt idx="1136">
                  <c:v>35471</c:v>
                </c:pt>
                <c:pt idx="1137">
                  <c:v>35472</c:v>
                </c:pt>
                <c:pt idx="1138">
                  <c:v>35473</c:v>
                </c:pt>
                <c:pt idx="1139">
                  <c:v>35474</c:v>
                </c:pt>
                <c:pt idx="1140">
                  <c:v>35475</c:v>
                </c:pt>
                <c:pt idx="1141">
                  <c:v>35476</c:v>
                </c:pt>
                <c:pt idx="1142">
                  <c:v>35477</c:v>
                </c:pt>
                <c:pt idx="1143">
                  <c:v>35478</c:v>
                </c:pt>
                <c:pt idx="1144">
                  <c:v>35479</c:v>
                </c:pt>
                <c:pt idx="1145">
                  <c:v>35480</c:v>
                </c:pt>
                <c:pt idx="1146">
                  <c:v>35481</c:v>
                </c:pt>
                <c:pt idx="1147">
                  <c:v>35482</c:v>
                </c:pt>
                <c:pt idx="1148">
                  <c:v>35483</c:v>
                </c:pt>
                <c:pt idx="1149">
                  <c:v>35484</c:v>
                </c:pt>
                <c:pt idx="1150">
                  <c:v>35485</c:v>
                </c:pt>
                <c:pt idx="1151">
                  <c:v>35486</c:v>
                </c:pt>
                <c:pt idx="1152">
                  <c:v>35487</c:v>
                </c:pt>
                <c:pt idx="1153">
                  <c:v>35488</c:v>
                </c:pt>
                <c:pt idx="1154">
                  <c:v>35489</c:v>
                </c:pt>
                <c:pt idx="1155">
                  <c:v>35490</c:v>
                </c:pt>
                <c:pt idx="1156">
                  <c:v>35491</c:v>
                </c:pt>
                <c:pt idx="1157">
                  <c:v>35492</c:v>
                </c:pt>
                <c:pt idx="1158">
                  <c:v>35493</c:v>
                </c:pt>
                <c:pt idx="1159">
                  <c:v>35494</c:v>
                </c:pt>
                <c:pt idx="1160">
                  <c:v>35495</c:v>
                </c:pt>
                <c:pt idx="1161">
                  <c:v>35496</c:v>
                </c:pt>
                <c:pt idx="1162">
                  <c:v>35497</c:v>
                </c:pt>
                <c:pt idx="1163">
                  <c:v>35498</c:v>
                </c:pt>
                <c:pt idx="1164">
                  <c:v>35499</c:v>
                </c:pt>
                <c:pt idx="1165">
                  <c:v>35500</c:v>
                </c:pt>
                <c:pt idx="1166">
                  <c:v>35501</c:v>
                </c:pt>
                <c:pt idx="1167">
                  <c:v>35502</c:v>
                </c:pt>
                <c:pt idx="1168">
                  <c:v>35503</c:v>
                </c:pt>
                <c:pt idx="1169">
                  <c:v>35504</c:v>
                </c:pt>
                <c:pt idx="1170">
                  <c:v>35505</c:v>
                </c:pt>
                <c:pt idx="1171">
                  <c:v>35506</c:v>
                </c:pt>
                <c:pt idx="1172">
                  <c:v>35507</c:v>
                </c:pt>
                <c:pt idx="1173">
                  <c:v>35508</c:v>
                </c:pt>
                <c:pt idx="1174">
                  <c:v>35509</c:v>
                </c:pt>
                <c:pt idx="1175">
                  <c:v>35510</c:v>
                </c:pt>
                <c:pt idx="1176">
                  <c:v>35511</c:v>
                </c:pt>
                <c:pt idx="1177">
                  <c:v>35512</c:v>
                </c:pt>
                <c:pt idx="1178">
                  <c:v>35513</c:v>
                </c:pt>
                <c:pt idx="1179">
                  <c:v>35514</c:v>
                </c:pt>
                <c:pt idx="1180">
                  <c:v>35515</c:v>
                </c:pt>
                <c:pt idx="1181">
                  <c:v>35516</c:v>
                </c:pt>
                <c:pt idx="1182">
                  <c:v>35517</c:v>
                </c:pt>
                <c:pt idx="1183">
                  <c:v>35518</c:v>
                </c:pt>
                <c:pt idx="1184">
                  <c:v>35519</c:v>
                </c:pt>
                <c:pt idx="1185">
                  <c:v>35520</c:v>
                </c:pt>
                <c:pt idx="1186">
                  <c:v>35521</c:v>
                </c:pt>
                <c:pt idx="1187">
                  <c:v>35522</c:v>
                </c:pt>
                <c:pt idx="1188">
                  <c:v>35523</c:v>
                </c:pt>
                <c:pt idx="1189">
                  <c:v>35524</c:v>
                </c:pt>
                <c:pt idx="1190">
                  <c:v>35525</c:v>
                </c:pt>
                <c:pt idx="1191">
                  <c:v>35526</c:v>
                </c:pt>
                <c:pt idx="1192">
                  <c:v>35527</c:v>
                </c:pt>
                <c:pt idx="1193">
                  <c:v>35528</c:v>
                </c:pt>
                <c:pt idx="1194">
                  <c:v>35529</c:v>
                </c:pt>
                <c:pt idx="1195">
                  <c:v>35530</c:v>
                </c:pt>
                <c:pt idx="1196">
                  <c:v>35531</c:v>
                </c:pt>
                <c:pt idx="1197">
                  <c:v>35532</c:v>
                </c:pt>
                <c:pt idx="1198">
                  <c:v>35533</c:v>
                </c:pt>
                <c:pt idx="1199">
                  <c:v>35534</c:v>
                </c:pt>
                <c:pt idx="1200">
                  <c:v>35535</c:v>
                </c:pt>
                <c:pt idx="1201">
                  <c:v>35536</c:v>
                </c:pt>
                <c:pt idx="1202">
                  <c:v>35537</c:v>
                </c:pt>
                <c:pt idx="1203">
                  <c:v>35538</c:v>
                </c:pt>
                <c:pt idx="1204">
                  <c:v>35539</c:v>
                </c:pt>
                <c:pt idx="1205">
                  <c:v>35540</c:v>
                </c:pt>
                <c:pt idx="1206">
                  <c:v>35541</c:v>
                </c:pt>
                <c:pt idx="1207">
                  <c:v>35542</c:v>
                </c:pt>
                <c:pt idx="1208">
                  <c:v>35543</c:v>
                </c:pt>
                <c:pt idx="1209">
                  <c:v>35544</c:v>
                </c:pt>
                <c:pt idx="1210">
                  <c:v>35545</c:v>
                </c:pt>
                <c:pt idx="1211">
                  <c:v>35546</c:v>
                </c:pt>
                <c:pt idx="1212">
                  <c:v>35547</c:v>
                </c:pt>
                <c:pt idx="1213">
                  <c:v>35548</c:v>
                </c:pt>
                <c:pt idx="1214">
                  <c:v>35549</c:v>
                </c:pt>
                <c:pt idx="1215">
                  <c:v>35550</c:v>
                </c:pt>
                <c:pt idx="1216">
                  <c:v>35551</c:v>
                </c:pt>
                <c:pt idx="1217">
                  <c:v>35552</c:v>
                </c:pt>
                <c:pt idx="1218">
                  <c:v>35553</c:v>
                </c:pt>
                <c:pt idx="1219">
                  <c:v>35554</c:v>
                </c:pt>
                <c:pt idx="1220">
                  <c:v>35555</c:v>
                </c:pt>
                <c:pt idx="1221">
                  <c:v>35556</c:v>
                </c:pt>
                <c:pt idx="1222">
                  <c:v>35557</c:v>
                </c:pt>
                <c:pt idx="1223">
                  <c:v>35558</c:v>
                </c:pt>
                <c:pt idx="1224">
                  <c:v>35559</c:v>
                </c:pt>
                <c:pt idx="1225">
                  <c:v>35560</c:v>
                </c:pt>
                <c:pt idx="1226">
                  <c:v>35561</c:v>
                </c:pt>
                <c:pt idx="1227">
                  <c:v>35562</c:v>
                </c:pt>
                <c:pt idx="1228">
                  <c:v>35563</c:v>
                </c:pt>
                <c:pt idx="1229">
                  <c:v>35564</c:v>
                </c:pt>
                <c:pt idx="1230">
                  <c:v>35565</c:v>
                </c:pt>
                <c:pt idx="1231">
                  <c:v>35566</c:v>
                </c:pt>
                <c:pt idx="1232">
                  <c:v>35567</c:v>
                </c:pt>
                <c:pt idx="1233">
                  <c:v>35568</c:v>
                </c:pt>
                <c:pt idx="1234">
                  <c:v>35569</c:v>
                </c:pt>
                <c:pt idx="1235">
                  <c:v>35570</c:v>
                </c:pt>
                <c:pt idx="1236">
                  <c:v>35571</c:v>
                </c:pt>
                <c:pt idx="1237">
                  <c:v>35572</c:v>
                </c:pt>
                <c:pt idx="1238">
                  <c:v>35573</c:v>
                </c:pt>
                <c:pt idx="1239">
                  <c:v>35574</c:v>
                </c:pt>
                <c:pt idx="1240">
                  <c:v>35575</c:v>
                </c:pt>
                <c:pt idx="1241">
                  <c:v>35576</c:v>
                </c:pt>
                <c:pt idx="1242">
                  <c:v>35577</c:v>
                </c:pt>
                <c:pt idx="1243">
                  <c:v>35578</c:v>
                </c:pt>
                <c:pt idx="1244">
                  <c:v>35579</c:v>
                </c:pt>
                <c:pt idx="1245">
                  <c:v>35580</c:v>
                </c:pt>
                <c:pt idx="1246">
                  <c:v>35581</c:v>
                </c:pt>
                <c:pt idx="1247">
                  <c:v>35582</c:v>
                </c:pt>
                <c:pt idx="1248">
                  <c:v>35583</c:v>
                </c:pt>
                <c:pt idx="1249">
                  <c:v>35584</c:v>
                </c:pt>
                <c:pt idx="1250">
                  <c:v>35585</c:v>
                </c:pt>
                <c:pt idx="1251">
                  <c:v>35586</c:v>
                </c:pt>
                <c:pt idx="1252">
                  <c:v>35587</c:v>
                </c:pt>
                <c:pt idx="1253">
                  <c:v>35588</c:v>
                </c:pt>
                <c:pt idx="1254">
                  <c:v>35589</c:v>
                </c:pt>
                <c:pt idx="1255">
                  <c:v>35590</c:v>
                </c:pt>
                <c:pt idx="1256">
                  <c:v>35591</c:v>
                </c:pt>
                <c:pt idx="1257">
                  <c:v>35592</c:v>
                </c:pt>
                <c:pt idx="1258">
                  <c:v>35593</c:v>
                </c:pt>
                <c:pt idx="1259">
                  <c:v>35594</c:v>
                </c:pt>
                <c:pt idx="1260">
                  <c:v>35595</c:v>
                </c:pt>
                <c:pt idx="1261">
                  <c:v>35596</c:v>
                </c:pt>
                <c:pt idx="1262">
                  <c:v>35597</c:v>
                </c:pt>
                <c:pt idx="1263">
                  <c:v>35598</c:v>
                </c:pt>
                <c:pt idx="1264">
                  <c:v>35599</c:v>
                </c:pt>
                <c:pt idx="1265">
                  <c:v>35600</c:v>
                </c:pt>
                <c:pt idx="1266">
                  <c:v>35601</c:v>
                </c:pt>
                <c:pt idx="1267">
                  <c:v>35602</c:v>
                </c:pt>
                <c:pt idx="1268">
                  <c:v>35603</c:v>
                </c:pt>
                <c:pt idx="1269">
                  <c:v>35604</c:v>
                </c:pt>
                <c:pt idx="1270">
                  <c:v>35605</c:v>
                </c:pt>
                <c:pt idx="1271">
                  <c:v>35606</c:v>
                </c:pt>
                <c:pt idx="1272">
                  <c:v>35607</c:v>
                </c:pt>
                <c:pt idx="1273">
                  <c:v>35608</c:v>
                </c:pt>
                <c:pt idx="1274">
                  <c:v>35609</c:v>
                </c:pt>
                <c:pt idx="1275">
                  <c:v>35610</c:v>
                </c:pt>
                <c:pt idx="1276">
                  <c:v>35611</c:v>
                </c:pt>
                <c:pt idx="1277">
                  <c:v>35612</c:v>
                </c:pt>
                <c:pt idx="1278">
                  <c:v>35613</c:v>
                </c:pt>
                <c:pt idx="1279">
                  <c:v>35614</c:v>
                </c:pt>
                <c:pt idx="1280">
                  <c:v>35615</c:v>
                </c:pt>
                <c:pt idx="1281">
                  <c:v>35616</c:v>
                </c:pt>
                <c:pt idx="1282">
                  <c:v>35617</c:v>
                </c:pt>
                <c:pt idx="1283">
                  <c:v>35618</c:v>
                </c:pt>
                <c:pt idx="1284">
                  <c:v>35619</c:v>
                </c:pt>
                <c:pt idx="1285">
                  <c:v>35620</c:v>
                </c:pt>
                <c:pt idx="1286">
                  <c:v>35621</c:v>
                </c:pt>
                <c:pt idx="1287">
                  <c:v>35622</c:v>
                </c:pt>
                <c:pt idx="1288">
                  <c:v>35623</c:v>
                </c:pt>
                <c:pt idx="1289">
                  <c:v>35624</c:v>
                </c:pt>
                <c:pt idx="1290">
                  <c:v>35625</c:v>
                </c:pt>
                <c:pt idx="1291">
                  <c:v>35626</c:v>
                </c:pt>
                <c:pt idx="1292">
                  <c:v>35627</c:v>
                </c:pt>
                <c:pt idx="1293">
                  <c:v>35628</c:v>
                </c:pt>
                <c:pt idx="1294">
                  <c:v>35629</c:v>
                </c:pt>
                <c:pt idx="1295">
                  <c:v>35630</c:v>
                </c:pt>
                <c:pt idx="1296">
                  <c:v>35631</c:v>
                </c:pt>
                <c:pt idx="1297">
                  <c:v>35632</c:v>
                </c:pt>
                <c:pt idx="1298">
                  <c:v>35633</c:v>
                </c:pt>
                <c:pt idx="1299">
                  <c:v>35634</c:v>
                </c:pt>
                <c:pt idx="1300">
                  <c:v>35635</c:v>
                </c:pt>
                <c:pt idx="1301">
                  <c:v>35636</c:v>
                </c:pt>
                <c:pt idx="1302">
                  <c:v>35637</c:v>
                </c:pt>
                <c:pt idx="1303">
                  <c:v>35638</c:v>
                </c:pt>
                <c:pt idx="1304">
                  <c:v>35639</c:v>
                </c:pt>
                <c:pt idx="1305">
                  <c:v>35640</c:v>
                </c:pt>
                <c:pt idx="1306">
                  <c:v>35641</c:v>
                </c:pt>
                <c:pt idx="1307">
                  <c:v>35642</c:v>
                </c:pt>
                <c:pt idx="1308">
                  <c:v>35643</c:v>
                </c:pt>
                <c:pt idx="1309">
                  <c:v>35644</c:v>
                </c:pt>
                <c:pt idx="1310">
                  <c:v>35645</c:v>
                </c:pt>
                <c:pt idx="1311">
                  <c:v>35646</c:v>
                </c:pt>
                <c:pt idx="1312">
                  <c:v>35647</c:v>
                </c:pt>
                <c:pt idx="1313">
                  <c:v>35648</c:v>
                </c:pt>
                <c:pt idx="1314">
                  <c:v>35649</c:v>
                </c:pt>
                <c:pt idx="1315">
                  <c:v>35650</c:v>
                </c:pt>
                <c:pt idx="1316">
                  <c:v>35651</c:v>
                </c:pt>
                <c:pt idx="1317">
                  <c:v>35652</c:v>
                </c:pt>
                <c:pt idx="1318">
                  <c:v>35653</c:v>
                </c:pt>
                <c:pt idx="1319">
                  <c:v>35654</c:v>
                </c:pt>
                <c:pt idx="1320">
                  <c:v>35655</c:v>
                </c:pt>
                <c:pt idx="1321">
                  <c:v>35656</c:v>
                </c:pt>
                <c:pt idx="1322">
                  <c:v>35657</c:v>
                </c:pt>
                <c:pt idx="1323">
                  <c:v>35658</c:v>
                </c:pt>
                <c:pt idx="1324">
                  <c:v>35659</c:v>
                </c:pt>
                <c:pt idx="1325">
                  <c:v>35660</c:v>
                </c:pt>
                <c:pt idx="1326">
                  <c:v>35661</c:v>
                </c:pt>
                <c:pt idx="1327">
                  <c:v>35662</c:v>
                </c:pt>
                <c:pt idx="1328">
                  <c:v>35663</c:v>
                </c:pt>
                <c:pt idx="1329">
                  <c:v>35664</c:v>
                </c:pt>
                <c:pt idx="1330">
                  <c:v>35665</c:v>
                </c:pt>
                <c:pt idx="1331">
                  <c:v>35666</c:v>
                </c:pt>
                <c:pt idx="1332">
                  <c:v>35667</c:v>
                </c:pt>
                <c:pt idx="1333">
                  <c:v>35668</c:v>
                </c:pt>
                <c:pt idx="1334">
                  <c:v>35669</c:v>
                </c:pt>
                <c:pt idx="1335">
                  <c:v>35670</c:v>
                </c:pt>
                <c:pt idx="1336">
                  <c:v>35671</c:v>
                </c:pt>
                <c:pt idx="1337">
                  <c:v>35672</c:v>
                </c:pt>
                <c:pt idx="1338">
                  <c:v>35673</c:v>
                </c:pt>
                <c:pt idx="1339">
                  <c:v>35674</c:v>
                </c:pt>
                <c:pt idx="1340">
                  <c:v>35675</c:v>
                </c:pt>
                <c:pt idx="1341">
                  <c:v>35676</c:v>
                </c:pt>
                <c:pt idx="1342">
                  <c:v>35677</c:v>
                </c:pt>
                <c:pt idx="1343">
                  <c:v>35678</c:v>
                </c:pt>
                <c:pt idx="1344">
                  <c:v>35679</c:v>
                </c:pt>
                <c:pt idx="1345">
                  <c:v>35680</c:v>
                </c:pt>
                <c:pt idx="1346">
                  <c:v>35681</c:v>
                </c:pt>
                <c:pt idx="1347">
                  <c:v>35682</c:v>
                </c:pt>
                <c:pt idx="1348">
                  <c:v>35683</c:v>
                </c:pt>
                <c:pt idx="1349">
                  <c:v>35684</c:v>
                </c:pt>
                <c:pt idx="1350">
                  <c:v>35685</c:v>
                </c:pt>
                <c:pt idx="1351">
                  <c:v>35686</c:v>
                </c:pt>
                <c:pt idx="1352">
                  <c:v>35687</c:v>
                </c:pt>
                <c:pt idx="1353">
                  <c:v>35688</c:v>
                </c:pt>
                <c:pt idx="1354">
                  <c:v>35689</c:v>
                </c:pt>
                <c:pt idx="1355">
                  <c:v>35690</c:v>
                </c:pt>
                <c:pt idx="1356">
                  <c:v>35691</c:v>
                </c:pt>
                <c:pt idx="1357">
                  <c:v>35692</c:v>
                </c:pt>
                <c:pt idx="1358">
                  <c:v>35693</c:v>
                </c:pt>
                <c:pt idx="1359">
                  <c:v>35694</c:v>
                </c:pt>
                <c:pt idx="1360">
                  <c:v>35695</c:v>
                </c:pt>
                <c:pt idx="1361">
                  <c:v>35696</c:v>
                </c:pt>
                <c:pt idx="1362">
                  <c:v>35697</c:v>
                </c:pt>
                <c:pt idx="1363">
                  <c:v>35698</c:v>
                </c:pt>
                <c:pt idx="1364">
                  <c:v>35699</c:v>
                </c:pt>
                <c:pt idx="1365">
                  <c:v>35700</c:v>
                </c:pt>
                <c:pt idx="1366">
                  <c:v>35701</c:v>
                </c:pt>
                <c:pt idx="1367">
                  <c:v>35702</c:v>
                </c:pt>
                <c:pt idx="1368">
                  <c:v>35703</c:v>
                </c:pt>
                <c:pt idx="1369">
                  <c:v>35704</c:v>
                </c:pt>
                <c:pt idx="1370">
                  <c:v>35705</c:v>
                </c:pt>
                <c:pt idx="1371">
                  <c:v>35706</c:v>
                </c:pt>
                <c:pt idx="1372">
                  <c:v>35707</c:v>
                </c:pt>
                <c:pt idx="1373">
                  <c:v>35708</c:v>
                </c:pt>
                <c:pt idx="1374">
                  <c:v>35709</c:v>
                </c:pt>
                <c:pt idx="1375">
                  <c:v>35710</c:v>
                </c:pt>
                <c:pt idx="1376">
                  <c:v>35711</c:v>
                </c:pt>
                <c:pt idx="1377">
                  <c:v>35712</c:v>
                </c:pt>
                <c:pt idx="1378">
                  <c:v>35713</c:v>
                </c:pt>
                <c:pt idx="1379">
                  <c:v>35714</c:v>
                </c:pt>
                <c:pt idx="1380">
                  <c:v>35715</c:v>
                </c:pt>
                <c:pt idx="1381">
                  <c:v>35716</c:v>
                </c:pt>
                <c:pt idx="1382">
                  <c:v>35717</c:v>
                </c:pt>
                <c:pt idx="1383">
                  <c:v>35718</c:v>
                </c:pt>
                <c:pt idx="1384">
                  <c:v>35719</c:v>
                </c:pt>
                <c:pt idx="1385">
                  <c:v>35720</c:v>
                </c:pt>
                <c:pt idx="1386">
                  <c:v>35721</c:v>
                </c:pt>
                <c:pt idx="1387">
                  <c:v>35722</c:v>
                </c:pt>
                <c:pt idx="1388">
                  <c:v>35723</c:v>
                </c:pt>
                <c:pt idx="1389">
                  <c:v>35724</c:v>
                </c:pt>
                <c:pt idx="1390">
                  <c:v>35725</c:v>
                </c:pt>
                <c:pt idx="1391">
                  <c:v>35726</c:v>
                </c:pt>
                <c:pt idx="1392">
                  <c:v>35727</c:v>
                </c:pt>
                <c:pt idx="1393">
                  <c:v>35728</c:v>
                </c:pt>
                <c:pt idx="1394">
                  <c:v>35729</c:v>
                </c:pt>
                <c:pt idx="1395">
                  <c:v>35730</c:v>
                </c:pt>
                <c:pt idx="1396">
                  <c:v>35731</c:v>
                </c:pt>
                <c:pt idx="1397">
                  <c:v>35732</c:v>
                </c:pt>
                <c:pt idx="1398">
                  <c:v>35733</c:v>
                </c:pt>
                <c:pt idx="1399">
                  <c:v>35734</c:v>
                </c:pt>
                <c:pt idx="1400">
                  <c:v>35735</c:v>
                </c:pt>
                <c:pt idx="1401">
                  <c:v>35736</c:v>
                </c:pt>
                <c:pt idx="1402">
                  <c:v>35737</c:v>
                </c:pt>
                <c:pt idx="1403">
                  <c:v>35738</c:v>
                </c:pt>
                <c:pt idx="1404">
                  <c:v>35739</c:v>
                </c:pt>
                <c:pt idx="1405">
                  <c:v>35740</c:v>
                </c:pt>
                <c:pt idx="1406">
                  <c:v>35741</c:v>
                </c:pt>
                <c:pt idx="1407">
                  <c:v>35742</c:v>
                </c:pt>
                <c:pt idx="1408">
                  <c:v>35743</c:v>
                </c:pt>
                <c:pt idx="1409">
                  <c:v>35744</c:v>
                </c:pt>
                <c:pt idx="1410">
                  <c:v>35745</c:v>
                </c:pt>
                <c:pt idx="1411">
                  <c:v>35746</c:v>
                </c:pt>
                <c:pt idx="1412">
                  <c:v>35747</c:v>
                </c:pt>
                <c:pt idx="1413">
                  <c:v>35748</c:v>
                </c:pt>
                <c:pt idx="1414">
                  <c:v>35749</c:v>
                </c:pt>
                <c:pt idx="1415">
                  <c:v>35750</c:v>
                </c:pt>
                <c:pt idx="1416">
                  <c:v>35751</c:v>
                </c:pt>
                <c:pt idx="1417">
                  <c:v>35752</c:v>
                </c:pt>
                <c:pt idx="1418">
                  <c:v>35753</c:v>
                </c:pt>
                <c:pt idx="1419">
                  <c:v>35754</c:v>
                </c:pt>
                <c:pt idx="1420">
                  <c:v>35755</c:v>
                </c:pt>
                <c:pt idx="1421">
                  <c:v>35756</c:v>
                </c:pt>
                <c:pt idx="1422">
                  <c:v>35757</c:v>
                </c:pt>
                <c:pt idx="1423">
                  <c:v>35758</c:v>
                </c:pt>
                <c:pt idx="1424">
                  <c:v>35759</c:v>
                </c:pt>
                <c:pt idx="1425">
                  <c:v>35760</c:v>
                </c:pt>
                <c:pt idx="1426">
                  <c:v>35761</c:v>
                </c:pt>
                <c:pt idx="1427">
                  <c:v>35762</c:v>
                </c:pt>
                <c:pt idx="1428">
                  <c:v>35763</c:v>
                </c:pt>
                <c:pt idx="1429">
                  <c:v>35764</c:v>
                </c:pt>
                <c:pt idx="1430">
                  <c:v>35765</c:v>
                </c:pt>
                <c:pt idx="1431">
                  <c:v>35766</c:v>
                </c:pt>
                <c:pt idx="1432">
                  <c:v>35767</c:v>
                </c:pt>
                <c:pt idx="1433">
                  <c:v>35768</c:v>
                </c:pt>
                <c:pt idx="1434">
                  <c:v>35769</c:v>
                </c:pt>
                <c:pt idx="1435">
                  <c:v>35770</c:v>
                </c:pt>
                <c:pt idx="1436">
                  <c:v>35771</c:v>
                </c:pt>
                <c:pt idx="1437">
                  <c:v>35772</c:v>
                </c:pt>
                <c:pt idx="1438">
                  <c:v>35773</c:v>
                </c:pt>
                <c:pt idx="1439">
                  <c:v>35774</c:v>
                </c:pt>
                <c:pt idx="1440">
                  <c:v>35775</c:v>
                </c:pt>
                <c:pt idx="1441">
                  <c:v>35776</c:v>
                </c:pt>
                <c:pt idx="1442">
                  <c:v>35777</c:v>
                </c:pt>
                <c:pt idx="1443">
                  <c:v>35778</c:v>
                </c:pt>
                <c:pt idx="1444">
                  <c:v>35779</c:v>
                </c:pt>
                <c:pt idx="1445">
                  <c:v>35780</c:v>
                </c:pt>
                <c:pt idx="1446">
                  <c:v>35781</c:v>
                </c:pt>
                <c:pt idx="1447">
                  <c:v>35782</c:v>
                </c:pt>
                <c:pt idx="1448">
                  <c:v>35783</c:v>
                </c:pt>
                <c:pt idx="1449">
                  <c:v>35784</c:v>
                </c:pt>
                <c:pt idx="1450">
                  <c:v>35785</c:v>
                </c:pt>
                <c:pt idx="1451">
                  <c:v>35786</c:v>
                </c:pt>
                <c:pt idx="1452">
                  <c:v>35787</c:v>
                </c:pt>
                <c:pt idx="1453">
                  <c:v>35788</c:v>
                </c:pt>
                <c:pt idx="1454">
                  <c:v>35789</c:v>
                </c:pt>
                <c:pt idx="1455">
                  <c:v>35790</c:v>
                </c:pt>
                <c:pt idx="1456">
                  <c:v>35791</c:v>
                </c:pt>
                <c:pt idx="1457">
                  <c:v>35792</c:v>
                </c:pt>
                <c:pt idx="1458">
                  <c:v>35793</c:v>
                </c:pt>
                <c:pt idx="1459">
                  <c:v>35794</c:v>
                </c:pt>
                <c:pt idx="1460">
                  <c:v>35795</c:v>
                </c:pt>
                <c:pt idx="1461">
                  <c:v>35796</c:v>
                </c:pt>
                <c:pt idx="1462">
                  <c:v>35797</c:v>
                </c:pt>
                <c:pt idx="1463">
                  <c:v>35798</c:v>
                </c:pt>
                <c:pt idx="1464">
                  <c:v>35799</c:v>
                </c:pt>
                <c:pt idx="1465">
                  <c:v>35800</c:v>
                </c:pt>
                <c:pt idx="1466">
                  <c:v>35801</c:v>
                </c:pt>
                <c:pt idx="1467">
                  <c:v>35802</c:v>
                </c:pt>
                <c:pt idx="1468">
                  <c:v>35803</c:v>
                </c:pt>
                <c:pt idx="1469">
                  <c:v>35804</c:v>
                </c:pt>
                <c:pt idx="1470">
                  <c:v>35805</c:v>
                </c:pt>
                <c:pt idx="1471">
                  <c:v>35806</c:v>
                </c:pt>
                <c:pt idx="1472">
                  <c:v>35807</c:v>
                </c:pt>
                <c:pt idx="1473">
                  <c:v>35808</c:v>
                </c:pt>
                <c:pt idx="1474">
                  <c:v>35809</c:v>
                </c:pt>
                <c:pt idx="1475">
                  <c:v>35810</c:v>
                </c:pt>
                <c:pt idx="1476">
                  <c:v>35811</c:v>
                </c:pt>
                <c:pt idx="1477">
                  <c:v>35812</c:v>
                </c:pt>
                <c:pt idx="1478">
                  <c:v>35813</c:v>
                </c:pt>
                <c:pt idx="1479">
                  <c:v>35814</c:v>
                </c:pt>
                <c:pt idx="1480">
                  <c:v>35815</c:v>
                </c:pt>
                <c:pt idx="1481">
                  <c:v>35816</c:v>
                </c:pt>
                <c:pt idx="1482">
                  <c:v>35817</c:v>
                </c:pt>
                <c:pt idx="1483">
                  <c:v>35818</c:v>
                </c:pt>
                <c:pt idx="1484">
                  <c:v>35819</c:v>
                </c:pt>
                <c:pt idx="1485">
                  <c:v>35820</c:v>
                </c:pt>
                <c:pt idx="1486">
                  <c:v>35821</c:v>
                </c:pt>
                <c:pt idx="1487">
                  <c:v>35822</c:v>
                </c:pt>
                <c:pt idx="1488">
                  <c:v>35823</c:v>
                </c:pt>
                <c:pt idx="1489">
                  <c:v>35824</c:v>
                </c:pt>
                <c:pt idx="1490">
                  <c:v>35825</c:v>
                </c:pt>
                <c:pt idx="1491">
                  <c:v>35826</c:v>
                </c:pt>
                <c:pt idx="1492">
                  <c:v>35827</c:v>
                </c:pt>
                <c:pt idx="1493">
                  <c:v>35828</c:v>
                </c:pt>
                <c:pt idx="1494">
                  <c:v>35829</c:v>
                </c:pt>
                <c:pt idx="1495">
                  <c:v>35830</c:v>
                </c:pt>
                <c:pt idx="1496">
                  <c:v>35831</c:v>
                </c:pt>
                <c:pt idx="1497">
                  <c:v>35832</c:v>
                </c:pt>
                <c:pt idx="1498">
                  <c:v>35833</c:v>
                </c:pt>
                <c:pt idx="1499">
                  <c:v>35834</c:v>
                </c:pt>
                <c:pt idx="1500">
                  <c:v>35835</c:v>
                </c:pt>
                <c:pt idx="1501">
                  <c:v>35836</c:v>
                </c:pt>
                <c:pt idx="1502">
                  <c:v>35837</c:v>
                </c:pt>
                <c:pt idx="1503">
                  <c:v>35838</c:v>
                </c:pt>
                <c:pt idx="1504">
                  <c:v>35839</c:v>
                </c:pt>
                <c:pt idx="1505">
                  <c:v>35840</c:v>
                </c:pt>
                <c:pt idx="1506">
                  <c:v>35841</c:v>
                </c:pt>
                <c:pt idx="1507">
                  <c:v>35842</c:v>
                </c:pt>
                <c:pt idx="1508">
                  <c:v>35843</c:v>
                </c:pt>
                <c:pt idx="1509">
                  <c:v>35844</c:v>
                </c:pt>
                <c:pt idx="1510">
                  <c:v>35845</c:v>
                </c:pt>
                <c:pt idx="1511">
                  <c:v>35846</c:v>
                </c:pt>
                <c:pt idx="1512">
                  <c:v>35847</c:v>
                </c:pt>
                <c:pt idx="1513">
                  <c:v>35848</c:v>
                </c:pt>
                <c:pt idx="1514">
                  <c:v>35849</c:v>
                </c:pt>
                <c:pt idx="1515">
                  <c:v>35850</c:v>
                </c:pt>
                <c:pt idx="1516">
                  <c:v>35851</c:v>
                </c:pt>
                <c:pt idx="1517">
                  <c:v>35852</c:v>
                </c:pt>
                <c:pt idx="1518">
                  <c:v>35853</c:v>
                </c:pt>
                <c:pt idx="1519">
                  <c:v>35854</c:v>
                </c:pt>
                <c:pt idx="1520">
                  <c:v>35855</c:v>
                </c:pt>
                <c:pt idx="1521">
                  <c:v>35856</c:v>
                </c:pt>
                <c:pt idx="1522">
                  <c:v>35857</c:v>
                </c:pt>
                <c:pt idx="1523">
                  <c:v>35858</c:v>
                </c:pt>
                <c:pt idx="1524">
                  <c:v>35859</c:v>
                </c:pt>
                <c:pt idx="1525">
                  <c:v>35860</c:v>
                </c:pt>
                <c:pt idx="1526">
                  <c:v>35861</c:v>
                </c:pt>
                <c:pt idx="1527">
                  <c:v>35862</c:v>
                </c:pt>
                <c:pt idx="1528">
                  <c:v>35863</c:v>
                </c:pt>
                <c:pt idx="1529">
                  <c:v>35864</c:v>
                </c:pt>
                <c:pt idx="1530">
                  <c:v>35865</c:v>
                </c:pt>
                <c:pt idx="1531">
                  <c:v>35866</c:v>
                </c:pt>
                <c:pt idx="1532">
                  <c:v>35867</c:v>
                </c:pt>
                <c:pt idx="1533">
                  <c:v>35868</c:v>
                </c:pt>
                <c:pt idx="1534">
                  <c:v>35869</c:v>
                </c:pt>
                <c:pt idx="1535">
                  <c:v>35870</c:v>
                </c:pt>
                <c:pt idx="1536">
                  <c:v>35871</c:v>
                </c:pt>
                <c:pt idx="1537">
                  <c:v>35872</c:v>
                </c:pt>
                <c:pt idx="1538">
                  <c:v>35873</c:v>
                </c:pt>
                <c:pt idx="1539">
                  <c:v>35874</c:v>
                </c:pt>
                <c:pt idx="1540">
                  <c:v>35875</c:v>
                </c:pt>
                <c:pt idx="1541">
                  <c:v>35876</c:v>
                </c:pt>
                <c:pt idx="1542">
                  <c:v>35877</c:v>
                </c:pt>
                <c:pt idx="1543">
                  <c:v>35878</c:v>
                </c:pt>
                <c:pt idx="1544">
                  <c:v>35879</c:v>
                </c:pt>
                <c:pt idx="1545">
                  <c:v>35880</c:v>
                </c:pt>
                <c:pt idx="1546">
                  <c:v>35881</c:v>
                </c:pt>
                <c:pt idx="1547">
                  <c:v>35882</c:v>
                </c:pt>
                <c:pt idx="1548">
                  <c:v>35883</c:v>
                </c:pt>
                <c:pt idx="1549">
                  <c:v>35884</c:v>
                </c:pt>
                <c:pt idx="1550">
                  <c:v>35885</c:v>
                </c:pt>
                <c:pt idx="1551">
                  <c:v>35886</c:v>
                </c:pt>
                <c:pt idx="1552">
                  <c:v>35887</c:v>
                </c:pt>
                <c:pt idx="1553">
                  <c:v>35888</c:v>
                </c:pt>
                <c:pt idx="1554">
                  <c:v>35889</c:v>
                </c:pt>
                <c:pt idx="1555">
                  <c:v>35890</c:v>
                </c:pt>
                <c:pt idx="1556">
                  <c:v>35891</c:v>
                </c:pt>
                <c:pt idx="1557">
                  <c:v>35892</c:v>
                </c:pt>
                <c:pt idx="1558">
                  <c:v>35893</c:v>
                </c:pt>
                <c:pt idx="1559">
                  <c:v>35894</c:v>
                </c:pt>
                <c:pt idx="1560">
                  <c:v>35895</c:v>
                </c:pt>
                <c:pt idx="1561">
                  <c:v>35896</c:v>
                </c:pt>
                <c:pt idx="1562">
                  <c:v>35897</c:v>
                </c:pt>
                <c:pt idx="1563">
                  <c:v>35898</c:v>
                </c:pt>
                <c:pt idx="1564">
                  <c:v>35899</c:v>
                </c:pt>
                <c:pt idx="1565">
                  <c:v>35900</c:v>
                </c:pt>
                <c:pt idx="1566">
                  <c:v>35901</c:v>
                </c:pt>
                <c:pt idx="1567">
                  <c:v>35902</c:v>
                </c:pt>
                <c:pt idx="1568">
                  <c:v>35903</c:v>
                </c:pt>
                <c:pt idx="1569">
                  <c:v>35904</c:v>
                </c:pt>
                <c:pt idx="1570">
                  <c:v>35905</c:v>
                </c:pt>
                <c:pt idx="1571">
                  <c:v>35906</c:v>
                </c:pt>
                <c:pt idx="1572">
                  <c:v>35907</c:v>
                </c:pt>
                <c:pt idx="1573">
                  <c:v>35908</c:v>
                </c:pt>
                <c:pt idx="1574">
                  <c:v>35909</c:v>
                </c:pt>
                <c:pt idx="1575">
                  <c:v>35910</c:v>
                </c:pt>
                <c:pt idx="1576">
                  <c:v>35911</c:v>
                </c:pt>
                <c:pt idx="1577">
                  <c:v>35912</c:v>
                </c:pt>
                <c:pt idx="1578">
                  <c:v>35913</c:v>
                </c:pt>
                <c:pt idx="1579">
                  <c:v>35914</c:v>
                </c:pt>
                <c:pt idx="1580">
                  <c:v>35915</c:v>
                </c:pt>
                <c:pt idx="1581">
                  <c:v>35916</c:v>
                </c:pt>
                <c:pt idx="1582">
                  <c:v>35917</c:v>
                </c:pt>
                <c:pt idx="1583">
                  <c:v>35918</c:v>
                </c:pt>
                <c:pt idx="1584">
                  <c:v>35919</c:v>
                </c:pt>
                <c:pt idx="1585">
                  <c:v>35920</c:v>
                </c:pt>
                <c:pt idx="1586">
                  <c:v>35921</c:v>
                </c:pt>
                <c:pt idx="1587">
                  <c:v>35922</c:v>
                </c:pt>
                <c:pt idx="1588">
                  <c:v>35923</c:v>
                </c:pt>
                <c:pt idx="1589">
                  <c:v>35924</c:v>
                </c:pt>
                <c:pt idx="1590">
                  <c:v>35925</c:v>
                </c:pt>
                <c:pt idx="1591">
                  <c:v>35926</c:v>
                </c:pt>
                <c:pt idx="1592">
                  <c:v>35927</c:v>
                </c:pt>
                <c:pt idx="1593">
                  <c:v>35928</c:v>
                </c:pt>
                <c:pt idx="1594">
                  <c:v>35929</c:v>
                </c:pt>
                <c:pt idx="1595">
                  <c:v>35930</c:v>
                </c:pt>
                <c:pt idx="1596">
                  <c:v>35931</c:v>
                </c:pt>
                <c:pt idx="1597">
                  <c:v>35932</c:v>
                </c:pt>
                <c:pt idx="1598">
                  <c:v>35933</c:v>
                </c:pt>
                <c:pt idx="1599">
                  <c:v>35934</c:v>
                </c:pt>
                <c:pt idx="1600">
                  <c:v>35935</c:v>
                </c:pt>
                <c:pt idx="1601">
                  <c:v>35936</c:v>
                </c:pt>
                <c:pt idx="1602">
                  <c:v>35937</c:v>
                </c:pt>
                <c:pt idx="1603">
                  <c:v>35938</c:v>
                </c:pt>
                <c:pt idx="1604">
                  <c:v>35939</c:v>
                </c:pt>
                <c:pt idx="1605">
                  <c:v>35940</c:v>
                </c:pt>
                <c:pt idx="1606">
                  <c:v>35941</c:v>
                </c:pt>
                <c:pt idx="1607">
                  <c:v>35942</c:v>
                </c:pt>
                <c:pt idx="1608">
                  <c:v>35943</c:v>
                </c:pt>
                <c:pt idx="1609">
                  <c:v>35944</c:v>
                </c:pt>
                <c:pt idx="1610">
                  <c:v>35945</c:v>
                </c:pt>
                <c:pt idx="1611">
                  <c:v>35946</c:v>
                </c:pt>
                <c:pt idx="1612">
                  <c:v>35947</c:v>
                </c:pt>
                <c:pt idx="1613">
                  <c:v>35948</c:v>
                </c:pt>
                <c:pt idx="1614">
                  <c:v>35949</c:v>
                </c:pt>
                <c:pt idx="1615">
                  <c:v>35950</c:v>
                </c:pt>
                <c:pt idx="1616">
                  <c:v>35951</c:v>
                </c:pt>
                <c:pt idx="1617">
                  <c:v>35952</c:v>
                </c:pt>
                <c:pt idx="1618">
                  <c:v>35953</c:v>
                </c:pt>
                <c:pt idx="1619">
                  <c:v>35954</c:v>
                </c:pt>
                <c:pt idx="1620">
                  <c:v>35955</c:v>
                </c:pt>
                <c:pt idx="1621">
                  <c:v>35956</c:v>
                </c:pt>
                <c:pt idx="1622">
                  <c:v>35957</c:v>
                </c:pt>
                <c:pt idx="1623">
                  <c:v>35958</c:v>
                </c:pt>
                <c:pt idx="1624">
                  <c:v>35959</c:v>
                </c:pt>
                <c:pt idx="1625">
                  <c:v>35960</c:v>
                </c:pt>
                <c:pt idx="1626">
                  <c:v>35961</c:v>
                </c:pt>
                <c:pt idx="1627">
                  <c:v>35962</c:v>
                </c:pt>
                <c:pt idx="1628">
                  <c:v>35963</c:v>
                </c:pt>
                <c:pt idx="1629">
                  <c:v>35964</c:v>
                </c:pt>
                <c:pt idx="1630">
                  <c:v>35965</c:v>
                </c:pt>
                <c:pt idx="1631">
                  <c:v>35966</c:v>
                </c:pt>
                <c:pt idx="1632">
                  <c:v>35967</c:v>
                </c:pt>
                <c:pt idx="1633">
                  <c:v>35968</c:v>
                </c:pt>
                <c:pt idx="1634">
                  <c:v>35969</c:v>
                </c:pt>
                <c:pt idx="1635">
                  <c:v>35970</c:v>
                </c:pt>
                <c:pt idx="1636">
                  <c:v>35971</c:v>
                </c:pt>
                <c:pt idx="1637">
                  <c:v>35972</c:v>
                </c:pt>
                <c:pt idx="1638">
                  <c:v>35973</c:v>
                </c:pt>
                <c:pt idx="1639">
                  <c:v>35974</c:v>
                </c:pt>
                <c:pt idx="1640">
                  <c:v>35975</c:v>
                </c:pt>
                <c:pt idx="1641">
                  <c:v>35976</c:v>
                </c:pt>
                <c:pt idx="1642">
                  <c:v>35977</c:v>
                </c:pt>
                <c:pt idx="1643">
                  <c:v>35978</c:v>
                </c:pt>
                <c:pt idx="1644">
                  <c:v>35979</c:v>
                </c:pt>
                <c:pt idx="1645">
                  <c:v>35980</c:v>
                </c:pt>
                <c:pt idx="1646">
                  <c:v>35981</c:v>
                </c:pt>
                <c:pt idx="1647">
                  <c:v>35982</c:v>
                </c:pt>
                <c:pt idx="1648">
                  <c:v>35983</c:v>
                </c:pt>
                <c:pt idx="1649">
                  <c:v>35984</c:v>
                </c:pt>
                <c:pt idx="1650">
                  <c:v>35985</c:v>
                </c:pt>
                <c:pt idx="1651">
                  <c:v>35986</c:v>
                </c:pt>
                <c:pt idx="1652">
                  <c:v>35987</c:v>
                </c:pt>
                <c:pt idx="1653">
                  <c:v>35988</c:v>
                </c:pt>
                <c:pt idx="1654">
                  <c:v>35989</c:v>
                </c:pt>
                <c:pt idx="1655">
                  <c:v>35990</c:v>
                </c:pt>
                <c:pt idx="1656">
                  <c:v>35991</c:v>
                </c:pt>
                <c:pt idx="1657">
                  <c:v>35992</c:v>
                </c:pt>
                <c:pt idx="1658">
                  <c:v>35993</c:v>
                </c:pt>
                <c:pt idx="1659">
                  <c:v>35994</c:v>
                </c:pt>
                <c:pt idx="1660">
                  <c:v>35995</c:v>
                </c:pt>
                <c:pt idx="1661">
                  <c:v>35996</c:v>
                </c:pt>
                <c:pt idx="1662">
                  <c:v>35997</c:v>
                </c:pt>
                <c:pt idx="1663">
                  <c:v>35998</c:v>
                </c:pt>
                <c:pt idx="1664">
                  <c:v>35999</c:v>
                </c:pt>
                <c:pt idx="1665">
                  <c:v>36000</c:v>
                </c:pt>
                <c:pt idx="1666">
                  <c:v>36001</c:v>
                </c:pt>
                <c:pt idx="1667">
                  <c:v>36002</c:v>
                </c:pt>
                <c:pt idx="1668">
                  <c:v>36003</c:v>
                </c:pt>
                <c:pt idx="1669">
                  <c:v>36004</c:v>
                </c:pt>
                <c:pt idx="1670">
                  <c:v>36005</c:v>
                </c:pt>
                <c:pt idx="1671">
                  <c:v>36006</c:v>
                </c:pt>
                <c:pt idx="1672">
                  <c:v>36007</c:v>
                </c:pt>
                <c:pt idx="1673">
                  <c:v>36008</c:v>
                </c:pt>
                <c:pt idx="1674">
                  <c:v>36009</c:v>
                </c:pt>
                <c:pt idx="1675">
                  <c:v>36010</c:v>
                </c:pt>
                <c:pt idx="1676">
                  <c:v>36011</c:v>
                </c:pt>
                <c:pt idx="1677">
                  <c:v>36012</c:v>
                </c:pt>
                <c:pt idx="1678">
                  <c:v>36013</c:v>
                </c:pt>
                <c:pt idx="1679">
                  <c:v>36014</c:v>
                </c:pt>
                <c:pt idx="1680">
                  <c:v>36015</c:v>
                </c:pt>
                <c:pt idx="1681">
                  <c:v>36016</c:v>
                </c:pt>
                <c:pt idx="1682">
                  <c:v>36017</c:v>
                </c:pt>
                <c:pt idx="1683">
                  <c:v>36018</c:v>
                </c:pt>
                <c:pt idx="1684">
                  <c:v>36019</c:v>
                </c:pt>
                <c:pt idx="1685">
                  <c:v>36020</c:v>
                </c:pt>
                <c:pt idx="1686">
                  <c:v>36021</c:v>
                </c:pt>
                <c:pt idx="1687">
                  <c:v>36022</c:v>
                </c:pt>
                <c:pt idx="1688">
                  <c:v>36023</c:v>
                </c:pt>
                <c:pt idx="1689">
                  <c:v>36024</c:v>
                </c:pt>
                <c:pt idx="1690">
                  <c:v>36025</c:v>
                </c:pt>
                <c:pt idx="1691">
                  <c:v>36026</c:v>
                </c:pt>
                <c:pt idx="1692">
                  <c:v>36027</c:v>
                </c:pt>
                <c:pt idx="1693">
                  <c:v>36028</c:v>
                </c:pt>
                <c:pt idx="1694">
                  <c:v>36029</c:v>
                </c:pt>
                <c:pt idx="1695">
                  <c:v>36030</c:v>
                </c:pt>
                <c:pt idx="1696">
                  <c:v>36031</c:v>
                </c:pt>
                <c:pt idx="1697">
                  <c:v>36032</c:v>
                </c:pt>
                <c:pt idx="1698">
                  <c:v>36033</c:v>
                </c:pt>
                <c:pt idx="1699">
                  <c:v>36034</c:v>
                </c:pt>
                <c:pt idx="1700">
                  <c:v>36035</c:v>
                </c:pt>
                <c:pt idx="1701">
                  <c:v>36036</c:v>
                </c:pt>
                <c:pt idx="1702">
                  <c:v>36037</c:v>
                </c:pt>
                <c:pt idx="1703">
                  <c:v>36038</c:v>
                </c:pt>
                <c:pt idx="1704">
                  <c:v>36039</c:v>
                </c:pt>
                <c:pt idx="1705">
                  <c:v>36040</c:v>
                </c:pt>
                <c:pt idx="1706">
                  <c:v>36041</c:v>
                </c:pt>
                <c:pt idx="1707">
                  <c:v>36042</c:v>
                </c:pt>
                <c:pt idx="1708">
                  <c:v>36043</c:v>
                </c:pt>
                <c:pt idx="1709">
                  <c:v>36044</c:v>
                </c:pt>
                <c:pt idx="1710">
                  <c:v>36045</c:v>
                </c:pt>
                <c:pt idx="1711">
                  <c:v>36046</c:v>
                </c:pt>
                <c:pt idx="1712">
                  <c:v>36047</c:v>
                </c:pt>
                <c:pt idx="1713">
                  <c:v>36048</c:v>
                </c:pt>
                <c:pt idx="1714">
                  <c:v>36049</c:v>
                </c:pt>
                <c:pt idx="1715">
                  <c:v>36050</c:v>
                </c:pt>
                <c:pt idx="1716">
                  <c:v>36051</c:v>
                </c:pt>
                <c:pt idx="1717">
                  <c:v>36052</c:v>
                </c:pt>
                <c:pt idx="1718">
                  <c:v>36053</c:v>
                </c:pt>
                <c:pt idx="1719">
                  <c:v>36054</c:v>
                </c:pt>
                <c:pt idx="1720">
                  <c:v>36055</c:v>
                </c:pt>
                <c:pt idx="1721">
                  <c:v>36056</c:v>
                </c:pt>
                <c:pt idx="1722">
                  <c:v>36057</c:v>
                </c:pt>
                <c:pt idx="1723">
                  <c:v>36058</c:v>
                </c:pt>
                <c:pt idx="1724">
                  <c:v>36059</c:v>
                </c:pt>
                <c:pt idx="1725">
                  <c:v>36060</c:v>
                </c:pt>
                <c:pt idx="1726">
                  <c:v>36061</c:v>
                </c:pt>
                <c:pt idx="1727">
                  <c:v>36062</c:v>
                </c:pt>
                <c:pt idx="1728">
                  <c:v>36063</c:v>
                </c:pt>
                <c:pt idx="1729">
                  <c:v>36064</c:v>
                </c:pt>
                <c:pt idx="1730">
                  <c:v>36065</c:v>
                </c:pt>
                <c:pt idx="1731">
                  <c:v>36066</c:v>
                </c:pt>
                <c:pt idx="1732">
                  <c:v>36067</c:v>
                </c:pt>
                <c:pt idx="1733">
                  <c:v>36068</c:v>
                </c:pt>
                <c:pt idx="1734">
                  <c:v>36069</c:v>
                </c:pt>
                <c:pt idx="1735">
                  <c:v>36070</c:v>
                </c:pt>
                <c:pt idx="1736">
                  <c:v>36071</c:v>
                </c:pt>
                <c:pt idx="1737">
                  <c:v>36072</c:v>
                </c:pt>
                <c:pt idx="1738">
                  <c:v>36073</c:v>
                </c:pt>
                <c:pt idx="1739">
                  <c:v>36074</c:v>
                </c:pt>
                <c:pt idx="1740">
                  <c:v>36075</c:v>
                </c:pt>
                <c:pt idx="1741">
                  <c:v>36076</c:v>
                </c:pt>
                <c:pt idx="1742">
                  <c:v>36077</c:v>
                </c:pt>
                <c:pt idx="1743">
                  <c:v>36078</c:v>
                </c:pt>
                <c:pt idx="1744">
                  <c:v>36079</c:v>
                </c:pt>
                <c:pt idx="1745">
                  <c:v>36080</c:v>
                </c:pt>
                <c:pt idx="1746">
                  <c:v>36081</c:v>
                </c:pt>
                <c:pt idx="1747">
                  <c:v>36082</c:v>
                </c:pt>
                <c:pt idx="1748">
                  <c:v>36083</c:v>
                </c:pt>
                <c:pt idx="1749">
                  <c:v>36084</c:v>
                </c:pt>
                <c:pt idx="1750">
                  <c:v>36085</c:v>
                </c:pt>
                <c:pt idx="1751">
                  <c:v>36086</c:v>
                </c:pt>
                <c:pt idx="1752">
                  <c:v>36087</c:v>
                </c:pt>
                <c:pt idx="1753">
                  <c:v>36088</c:v>
                </c:pt>
                <c:pt idx="1754">
                  <c:v>36089</c:v>
                </c:pt>
                <c:pt idx="1755">
                  <c:v>36090</c:v>
                </c:pt>
                <c:pt idx="1756">
                  <c:v>36091</c:v>
                </c:pt>
                <c:pt idx="1757">
                  <c:v>36092</c:v>
                </c:pt>
                <c:pt idx="1758">
                  <c:v>36093</c:v>
                </c:pt>
                <c:pt idx="1759">
                  <c:v>36094</c:v>
                </c:pt>
                <c:pt idx="1760">
                  <c:v>36095</c:v>
                </c:pt>
                <c:pt idx="1761">
                  <c:v>36096</c:v>
                </c:pt>
                <c:pt idx="1762">
                  <c:v>36097</c:v>
                </c:pt>
                <c:pt idx="1763">
                  <c:v>36098</c:v>
                </c:pt>
                <c:pt idx="1764">
                  <c:v>36099</c:v>
                </c:pt>
                <c:pt idx="1765">
                  <c:v>36100</c:v>
                </c:pt>
                <c:pt idx="1766">
                  <c:v>36101</c:v>
                </c:pt>
                <c:pt idx="1767">
                  <c:v>36102</c:v>
                </c:pt>
                <c:pt idx="1768">
                  <c:v>36103</c:v>
                </c:pt>
                <c:pt idx="1769">
                  <c:v>36104</c:v>
                </c:pt>
                <c:pt idx="1770">
                  <c:v>36105</c:v>
                </c:pt>
                <c:pt idx="1771">
                  <c:v>36106</c:v>
                </c:pt>
                <c:pt idx="1772">
                  <c:v>36107</c:v>
                </c:pt>
                <c:pt idx="1773">
                  <c:v>36108</c:v>
                </c:pt>
                <c:pt idx="1774">
                  <c:v>36109</c:v>
                </c:pt>
                <c:pt idx="1775">
                  <c:v>36110</c:v>
                </c:pt>
                <c:pt idx="1776">
                  <c:v>36111</c:v>
                </c:pt>
                <c:pt idx="1777">
                  <c:v>36112</c:v>
                </c:pt>
                <c:pt idx="1778">
                  <c:v>36113</c:v>
                </c:pt>
                <c:pt idx="1779">
                  <c:v>36114</c:v>
                </c:pt>
                <c:pt idx="1780">
                  <c:v>36115</c:v>
                </c:pt>
                <c:pt idx="1781">
                  <c:v>36116</c:v>
                </c:pt>
                <c:pt idx="1782">
                  <c:v>36117</c:v>
                </c:pt>
                <c:pt idx="1783">
                  <c:v>36118</c:v>
                </c:pt>
                <c:pt idx="1784">
                  <c:v>36119</c:v>
                </c:pt>
                <c:pt idx="1785">
                  <c:v>36120</c:v>
                </c:pt>
                <c:pt idx="1786">
                  <c:v>36121</c:v>
                </c:pt>
                <c:pt idx="1787">
                  <c:v>36122</c:v>
                </c:pt>
                <c:pt idx="1788">
                  <c:v>36123</c:v>
                </c:pt>
                <c:pt idx="1789">
                  <c:v>36124</c:v>
                </c:pt>
                <c:pt idx="1790">
                  <c:v>36125</c:v>
                </c:pt>
                <c:pt idx="1791">
                  <c:v>36126</c:v>
                </c:pt>
                <c:pt idx="1792">
                  <c:v>36127</c:v>
                </c:pt>
                <c:pt idx="1793">
                  <c:v>36128</c:v>
                </c:pt>
                <c:pt idx="1794">
                  <c:v>36129</c:v>
                </c:pt>
                <c:pt idx="1795">
                  <c:v>36130</c:v>
                </c:pt>
                <c:pt idx="1796">
                  <c:v>36131</c:v>
                </c:pt>
                <c:pt idx="1797">
                  <c:v>36132</c:v>
                </c:pt>
                <c:pt idx="1798">
                  <c:v>36133</c:v>
                </c:pt>
                <c:pt idx="1799">
                  <c:v>36134</c:v>
                </c:pt>
                <c:pt idx="1800">
                  <c:v>36135</c:v>
                </c:pt>
                <c:pt idx="1801">
                  <c:v>36136</c:v>
                </c:pt>
                <c:pt idx="1802">
                  <c:v>36137</c:v>
                </c:pt>
                <c:pt idx="1803">
                  <c:v>36138</c:v>
                </c:pt>
                <c:pt idx="1804">
                  <c:v>36139</c:v>
                </c:pt>
                <c:pt idx="1805">
                  <c:v>36140</c:v>
                </c:pt>
                <c:pt idx="1806">
                  <c:v>36141</c:v>
                </c:pt>
                <c:pt idx="1807">
                  <c:v>36142</c:v>
                </c:pt>
                <c:pt idx="1808">
                  <c:v>36143</c:v>
                </c:pt>
                <c:pt idx="1809">
                  <c:v>36144</c:v>
                </c:pt>
                <c:pt idx="1810">
                  <c:v>36145</c:v>
                </c:pt>
                <c:pt idx="1811">
                  <c:v>36146</c:v>
                </c:pt>
                <c:pt idx="1812">
                  <c:v>36147</c:v>
                </c:pt>
                <c:pt idx="1813">
                  <c:v>36148</c:v>
                </c:pt>
                <c:pt idx="1814">
                  <c:v>36149</c:v>
                </c:pt>
                <c:pt idx="1815">
                  <c:v>36150</c:v>
                </c:pt>
                <c:pt idx="1816">
                  <c:v>36151</c:v>
                </c:pt>
                <c:pt idx="1817">
                  <c:v>36152</c:v>
                </c:pt>
                <c:pt idx="1818">
                  <c:v>36153</c:v>
                </c:pt>
                <c:pt idx="1819">
                  <c:v>36154</c:v>
                </c:pt>
                <c:pt idx="1820">
                  <c:v>36155</c:v>
                </c:pt>
                <c:pt idx="1821">
                  <c:v>36156</c:v>
                </c:pt>
                <c:pt idx="1822">
                  <c:v>36157</c:v>
                </c:pt>
                <c:pt idx="1823">
                  <c:v>36158</c:v>
                </c:pt>
                <c:pt idx="1824">
                  <c:v>36159</c:v>
                </c:pt>
                <c:pt idx="1825">
                  <c:v>36160</c:v>
                </c:pt>
                <c:pt idx="1826">
                  <c:v>36161</c:v>
                </c:pt>
                <c:pt idx="1827">
                  <c:v>36162</c:v>
                </c:pt>
                <c:pt idx="1828">
                  <c:v>36163</c:v>
                </c:pt>
                <c:pt idx="1829">
                  <c:v>36164</c:v>
                </c:pt>
                <c:pt idx="1830">
                  <c:v>36165</c:v>
                </c:pt>
                <c:pt idx="1831">
                  <c:v>36166</c:v>
                </c:pt>
                <c:pt idx="1832">
                  <c:v>36167</c:v>
                </c:pt>
                <c:pt idx="1833">
                  <c:v>36168</c:v>
                </c:pt>
                <c:pt idx="1834">
                  <c:v>36169</c:v>
                </c:pt>
                <c:pt idx="1835">
                  <c:v>36170</c:v>
                </c:pt>
                <c:pt idx="1836">
                  <c:v>36171</c:v>
                </c:pt>
                <c:pt idx="1837">
                  <c:v>36172</c:v>
                </c:pt>
                <c:pt idx="1838">
                  <c:v>36173</c:v>
                </c:pt>
                <c:pt idx="1839">
                  <c:v>36174</c:v>
                </c:pt>
                <c:pt idx="1840">
                  <c:v>36175</c:v>
                </c:pt>
                <c:pt idx="1841">
                  <c:v>36176</c:v>
                </c:pt>
                <c:pt idx="1842">
                  <c:v>36177</c:v>
                </c:pt>
                <c:pt idx="1843">
                  <c:v>36178</c:v>
                </c:pt>
                <c:pt idx="1844">
                  <c:v>36179</c:v>
                </c:pt>
                <c:pt idx="1845">
                  <c:v>36180</c:v>
                </c:pt>
                <c:pt idx="1846">
                  <c:v>36181</c:v>
                </c:pt>
                <c:pt idx="1847">
                  <c:v>36182</c:v>
                </c:pt>
                <c:pt idx="1848">
                  <c:v>36183</c:v>
                </c:pt>
                <c:pt idx="1849">
                  <c:v>36184</c:v>
                </c:pt>
                <c:pt idx="1850">
                  <c:v>36185</c:v>
                </c:pt>
                <c:pt idx="1851">
                  <c:v>36186</c:v>
                </c:pt>
                <c:pt idx="1852">
                  <c:v>36187</c:v>
                </c:pt>
                <c:pt idx="1853">
                  <c:v>36188</c:v>
                </c:pt>
                <c:pt idx="1854">
                  <c:v>36189</c:v>
                </c:pt>
                <c:pt idx="1855">
                  <c:v>36190</c:v>
                </c:pt>
                <c:pt idx="1856">
                  <c:v>36191</c:v>
                </c:pt>
                <c:pt idx="1857">
                  <c:v>36192</c:v>
                </c:pt>
                <c:pt idx="1858">
                  <c:v>36193</c:v>
                </c:pt>
                <c:pt idx="1859">
                  <c:v>36194</c:v>
                </c:pt>
                <c:pt idx="1860">
                  <c:v>36195</c:v>
                </c:pt>
                <c:pt idx="1861">
                  <c:v>36196</c:v>
                </c:pt>
                <c:pt idx="1862">
                  <c:v>36197</c:v>
                </c:pt>
                <c:pt idx="1863">
                  <c:v>36198</c:v>
                </c:pt>
                <c:pt idx="1864">
                  <c:v>36199</c:v>
                </c:pt>
                <c:pt idx="1865">
                  <c:v>36200</c:v>
                </c:pt>
                <c:pt idx="1866">
                  <c:v>36201</c:v>
                </c:pt>
                <c:pt idx="1867">
                  <c:v>36202</c:v>
                </c:pt>
                <c:pt idx="1868">
                  <c:v>36203</c:v>
                </c:pt>
                <c:pt idx="1869">
                  <c:v>36204</c:v>
                </c:pt>
                <c:pt idx="1870">
                  <c:v>36205</c:v>
                </c:pt>
                <c:pt idx="1871">
                  <c:v>36206</c:v>
                </c:pt>
                <c:pt idx="1872">
                  <c:v>36207</c:v>
                </c:pt>
                <c:pt idx="1873">
                  <c:v>36208</c:v>
                </c:pt>
                <c:pt idx="1874">
                  <c:v>36209</c:v>
                </c:pt>
                <c:pt idx="1875">
                  <c:v>36210</c:v>
                </c:pt>
                <c:pt idx="1876">
                  <c:v>36211</c:v>
                </c:pt>
                <c:pt idx="1877">
                  <c:v>36212</c:v>
                </c:pt>
                <c:pt idx="1878">
                  <c:v>36213</c:v>
                </c:pt>
                <c:pt idx="1879">
                  <c:v>36214</c:v>
                </c:pt>
                <c:pt idx="1880">
                  <c:v>36215</c:v>
                </c:pt>
                <c:pt idx="1881">
                  <c:v>36216</c:v>
                </c:pt>
                <c:pt idx="1882">
                  <c:v>36217</c:v>
                </c:pt>
                <c:pt idx="1883">
                  <c:v>36218</c:v>
                </c:pt>
                <c:pt idx="1884">
                  <c:v>36219</c:v>
                </c:pt>
                <c:pt idx="1885">
                  <c:v>36220</c:v>
                </c:pt>
                <c:pt idx="1886">
                  <c:v>36221</c:v>
                </c:pt>
                <c:pt idx="1887">
                  <c:v>36222</c:v>
                </c:pt>
                <c:pt idx="1888">
                  <c:v>36223</c:v>
                </c:pt>
                <c:pt idx="1889">
                  <c:v>36224</c:v>
                </c:pt>
                <c:pt idx="1890">
                  <c:v>36225</c:v>
                </c:pt>
                <c:pt idx="1891">
                  <c:v>36226</c:v>
                </c:pt>
                <c:pt idx="1892">
                  <c:v>36227</c:v>
                </c:pt>
                <c:pt idx="1893">
                  <c:v>36228</c:v>
                </c:pt>
                <c:pt idx="1894">
                  <c:v>36229</c:v>
                </c:pt>
                <c:pt idx="1895">
                  <c:v>36230</c:v>
                </c:pt>
                <c:pt idx="1896">
                  <c:v>36231</c:v>
                </c:pt>
                <c:pt idx="1897">
                  <c:v>36232</c:v>
                </c:pt>
                <c:pt idx="1898">
                  <c:v>36233</c:v>
                </c:pt>
                <c:pt idx="1899">
                  <c:v>36234</c:v>
                </c:pt>
                <c:pt idx="1900">
                  <c:v>36235</c:v>
                </c:pt>
                <c:pt idx="1901">
                  <c:v>36236</c:v>
                </c:pt>
                <c:pt idx="1902">
                  <c:v>36237</c:v>
                </c:pt>
                <c:pt idx="1903">
                  <c:v>36238</c:v>
                </c:pt>
                <c:pt idx="1904">
                  <c:v>36239</c:v>
                </c:pt>
                <c:pt idx="1905">
                  <c:v>36240</c:v>
                </c:pt>
                <c:pt idx="1906">
                  <c:v>36241</c:v>
                </c:pt>
                <c:pt idx="1907">
                  <c:v>36242</c:v>
                </c:pt>
                <c:pt idx="1908">
                  <c:v>36243</c:v>
                </c:pt>
                <c:pt idx="1909">
                  <c:v>36244</c:v>
                </c:pt>
                <c:pt idx="1910">
                  <c:v>36245</c:v>
                </c:pt>
                <c:pt idx="1911">
                  <c:v>36246</c:v>
                </c:pt>
                <c:pt idx="1912">
                  <c:v>36247</c:v>
                </c:pt>
                <c:pt idx="1913">
                  <c:v>36248</c:v>
                </c:pt>
                <c:pt idx="1914">
                  <c:v>36249</c:v>
                </c:pt>
                <c:pt idx="1915">
                  <c:v>36250</c:v>
                </c:pt>
                <c:pt idx="1916">
                  <c:v>36251</c:v>
                </c:pt>
                <c:pt idx="1917">
                  <c:v>36252</c:v>
                </c:pt>
                <c:pt idx="1918">
                  <c:v>36253</c:v>
                </c:pt>
                <c:pt idx="1919">
                  <c:v>36254</c:v>
                </c:pt>
                <c:pt idx="1920">
                  <c:v>36255</c:v>
                </c:pt>
                <c:pt idx="1921">
                  <c:v>36256</c:v>
                </c:pt>
                <c:pt idx="1922">
                  <c:v>36257</c:v>
                </c:pt>
                <c:pt idx="1923">
                  <c:v>36258</c:v>
                </c:pt>
                <c:pt idx="1924">
                  <c:v>36259</c:v>
                </c:pt>
                <c:pt idx="1925">
                  <c:v>36260</c:v>
                </c:pt>
                <c:pt idx="1926">
                  <c:v>36261</c:v>
                </c:pt>
                <c:pt idx="1927">
                  <c:v>36262</c:v>
                </c:pt>
                <c:pt idx="1928">
                  <c:v>36263</c:v>
                </c:pt>
                <c:pt idx="1929">
                  <c:v>36264</c:v>
                </c:pt>
                <c:pt idx="1930">
                  <c:v>36265</c:v>
                </c:pt>
                <c:pt idx="1931">
                  <c:v>36266</c:v>
                </c:pt>
                <c:pt idx="1932">
                  <c:v>36267</c:v>
                </c:pt>
                <c:pt idx="1933">
                  <c:v>36268</c:v>
                </c:pt>
                <c:pt idx="1934">
                  <c:v>36269</c:v>
                </c:pt>
                <c:pt idx="1935">
                  <c:v>36270</c:v>
                </c:pt>
                <c:pt idx="1936">
                  <c:v>36271</c:v>
                </c:pt>
                <c:pt idx="1937">
                  <c:v>36272</c:v>
                </c:pt>
                <c:pt idx="1938">
                  <c:v>36273</c:v>
                </c:pt>
                <c:pt idx="1939">
                  <c:v>36274</c:v>
                </c:pt>
                <c:pt idx="1940">
                  <c:v>36275</c:v>
                </c:pt>
                <c:pt idx="1941">
                  <c:v>36276</c:v>
                </c:pt>
                <c:pt idx="1942">
                  <c:v>36277</c:v>
                </c:pt>
                <c:pt idx="1943">
                  <c:v>36278</c:v>
                </c:pt>
                <c:pt idx="1944">
                  <c:v>36279</c:v>
                </c:pt>
                <c:pt idx="1945">
                  <c:v>36280</c:v>
                </c:pt>
                <c:pt idx="1946">
                  <c:v>36281</c:v>
                </c:pt>
                <c:pt idx="1947">
                  <c:v>36282</c:v>
                </c:pt>
                <c:pt idx="1948">
                  <c:v>36283</c:v>
                </c:pt>
                <c:pt idx="1949">
                  <c:v>36284</c:v>
                </c:pt>
                <c:pt idx="1950">
                  <c:v>36285</c:v>
                </c:pt>
                <c:pt idx="1951">
                  <c:v>36286</c:v>
                </c:pt>
                <c:pt idx="1952">
                  <c:v>36287</c:v>
                </c:pt>
                <c:pt idx="1953">
                  <c:v>36288</c:v>
                </c:pt>
                <c:pt idx="1954">
                  <c:v>36289</c:v>
                </c:pt>
                <c:pt idx="1955">
                  <c:v>36290</c:v>
                </c:pt>
                <c:pt idx="1956">
                  <c:v>36291</c:v>
                </c:pt>
                <c:pt idx="1957">
                  <c:v>36292</c:v>
                </c:pt>
                <c:pt idx="1958">
                  <c:v>36293</c:v>
                </c:pt>
                <c:pt idx="1959">
                  <c:v>36294</c:v>
                </c:pt>
                <c:pt idx="1960">
                  <c:v>36295</c:v>
                </c:pt>
                <c:pt idx="1961">
                  <c:v>36296</c:v>
                </c:pt>
                <c:pt idx="1962">
                  <c:v>36297</c:v>
                </c:pt>
                <c:pt idx="1963">
                  <c:v>36298</c:v>
                </c:pt>
                <c:pt idx="1964">
                  <c:v>36299</c:v>
                </c:pt>
                <c:pt idx="1965">
                  <c:v>36300</c:v>
                </c:pt>
                <c:pt idx="1966">
                  <c:v>36301</c:v>
                </c:pt>
                <c:pt idx="1967">
                  <c:v>36302</c:v>
                </c:pt>
                <c:pt idx="1968">
                  <c:v>36303</c:v>
                </c:pt>
                <c:pt idx="1969">
                  <c:v>36304</c:v>
                </c:pt>
                <c:pt idx="1970">
                  <c:v>36305</c:v>
                </c:pt>
                <c:pt idx="1971">
                  <c:v>36306</c:v>
                </c:pt>
                <c:pt idx="1972">
                  <c:v>36307</c:v>
                </c:pt>
                <c:pt idx="1973">
                  <c:v>36308</c:v>
                </c:pt>
                <c:pt idx="1974">
                  <c:v>36309</c:v>
                </c:pt>
                <c:pt idx="1975">
                  <c:v>36310</c:v>
                </c:pt>
                <c:pt idx="1976">
                  <c:v>36311</c:v>
                </c:pt>
                <c:pt idx="1977">
                  <c:v>36312</c:v>
                </c:pt>
                <c:pt idx="1978">
                  <c:v>36313</c:v>
                </c:pt>
                <c:pt idx="1979">
                  <c:v>36314</c:v>
                </c:pt>
                <c:pt idx="1980">
                  <c:v>36315</c:v>
                </c:pt>
                <c:pt idx="1981">
                  <c:v>36316</c:v>
                </c:pt>
                <c:pt idx="1982">
                  <c:v>36317</c:v>
                </c:pt>
                <c:pt idx="1983">
                  <c:v>36318</c:v>
                </c:pt>
                <c:pt idx="1984">
                  <c:v>36319</c:v>
                </c:pt>
                <c:pt idx="1985">
                  <c:v>36320</c:v>
                </c:pt>
                <c:pt idx="1986">
                  <c:v>36321</c:v>
                </c:pt>
                <c:pt idx="1987">
                  <c:v>36322</c:v>
                </c:pt>
                <c:pt idx="1988">
                  <c:v>36323</c:v>
                </c:pt>
                <c:pt idx="1989">
                  <c:v>36324</c:v>
                </c:pt>
                <c:pt idx="1990">
                  <c:v>36325</c:v>
                </c:pt>
                <c:pt idx="1991">
                  <c:v>36326</c:v>
                </c:pt>
                <c:pt idx="1992">
                  <c:v>36327</c:v>
                </c:pt>
                <c:pt idx="1993">
                  <c:v>36328</c:v>
                </c:pt>
                <c:pt idx="1994">
                  <c:v>36329</c:v>
                </c:pt>
                <c:pt idx="1995">
                  <c:v>36330</c:v>
                </c:pt>
                <c:pt idx="1996">
                  <c:v>36331</c:v>
                </c:pt>
                <c:pt idx="1997">
                  <c:v>36332</c:v>
                </c:pt>
                <c:pt idx="1998">
                  <c:v>36333</c:v>
                </c:pt>
                <c:pt idx="1999">
                  <c:v>36334</c:v>
                </c:pt>
                <c:pt idx="2000">
                  <c:v>36335</c:v>
                </c:pt>
                <c:pt idx="2001">
                  <c:v>36336</c:v>
                </c:pt>
                <c:pt idx="2002">
                  <c:v>36337</c:v>
                </c:pt>
                <c:pt idx="2003">
                  <c:v>36338</c:v>
                </c:pt>
                <c:pt idx="2004">
                  <c:v>36339</c:v>
                </c:pt>
                <c:pt idx="2005">
                  <c:v>36340</c:v>
                </c:pt>
                <c:pt idx="2006">
                  <c:v>36341</c:v>
                </c:pt>
                <c:pt idx="2007">
                  <c:v>36342</c:v>
                </c:pt>
                <c:pt idx="2008">
                  <c:v>36343</c:v>
                </c:pt>
                <c:pt idx="2009">
                  <c:v>36344</c:v>
                </c:pt>
                <c:pt idx="2010">
                  <c:v>36345</c:v>
                </c:pt>
                <c:pt idx="2011">
                  <c:v>36346</c:v>
                </c:pt>
                <c:pt idx="2012">
                  <c:v>36347</c:v>
                </c:pt>
                <c:pt idx="2013">
                  <c:v>36348</c:v>
                </c:pt>
                <c:pt idx="2014">
                  <c:v>36349</c:v>
                </c:pt>
                <c:pt idx="2015">
                  <c:v>36350</c:v>
                </c:pt>
                <c:pt idx="2016">
                  <c:v>36351</c:v>
                </c:pt>
                <c:pt idx="2017">
                  <c:v>36352</c:v>
                </c:pt>
                <c:pt idx="2018">
                  <c:v>36353</c:v>
                </c:pt>
                <c:pt idx="2019">
                  <c:v>36354</c:v>
                </c:pt>
                <c:pt idx="2020">
                  <c:v>36355</c:v>
                </c:pt>
                <c:pt idx="2021">
                  <c:v>36356</c:v>
                </c:pt>
                <c:pt idx="2022">
                  <c:v>36357</c:v>
                </c:pt>
                <c:pt idx="2023">
                  <c:v>36358</c:v>
                </c:pt>
                <c:pt idx="2024">
                  <c:v>36359</c:v>
                </c:pt>
                <c:pt idx="2025">
                  <c:v>36360</c:v>
                </c:pt>
                <c:pt idx="2026">
                  <c:v>36361</c:v>
                </c:pt>
                <c:pt idx="2027">
                  <c:v>36362</c:v>
                </c:pt>
                <c:pt idx="2028">
                  <c:v>36363</c:v>
                </c:pt>
                <c:pt idx="2029">
                  <c:v>36364</c:v>
                </c:pt>
                <c:pt idx="2030">
                  <c:v>36365</c:v>
                </c:pt>
                <c:pt idx="2031">
                  <c:v>36366</c:v>
                </c:pt>
                <c:pt idx="2032">
                  <c:v>36367</c:v>
                </c:pt>
                <c:pt idx="2033">
                  <c:v>36368</c:v>
                </c:pt>
                <c:pt idx="2034">
                  <c:v>36369</c:v>
                </c:pt>
                <c:pt idx="2035">
                  <c:v>36370</c:v>
                </c:pt>
                <c:pt idx="2036">
                  <c:v>36371</c:v>
                </c:pt>
                <c:pt idx="2037">
                  <c:v>36372</c:v>
                </c:pt>
                <c:pt idx="2038">
                  <c:v>36373</c:v>
                </c:pt>
                <c:pt idx="2039">
                  <c:v>36374</c:v>
                </c:pt>
                <c:pt idx="2040">
                  <c:v>36375</c:v>
                </c:pt>
                <c:pt idx="2041">
                  <c:v>36376</c:v>
                </c:pt>
                <c:pt idx="2042">
                  <c:v>36377</c:v>
                </c:pt>
                <c:pt idx="2043">
                  <c:v>36378</c:v>
                </c:pt>
                <c:pt idx="2044">
                  <c:v>36379</c:v>
                </c:pt>
                <c:pt idx="2045">
                  <c:v>36380</c:v>
                </c:pt>
                <c:pt idx="2046">
                  <c:v>36381</c:v>
                </c:pt>
                <c:pt idx="2047">
                  <c:v>36382</c:v>
                </c:pt>
                <c:pt idx="2048">
                  <c:v>36383</c:v>
                </c:pt>
                <c:pt idx="2049">
                  <c:v>36384</c:v>
                </c:pt>
                <c:pt idx="2050">
                  <c:v>36385</c:v>
                </c:pt>
                <c:pt idx="2051">
                  <c:v>36386</c:v>
                </c:pt>
                <c:pt idx="2052">
                  <c:v>36387</c:v>
                </c:pt>
                <c:pt idx="2053">
                  <c:v>36388</c:v>
                </c:pt>
                <c:pt idx="2054">
                  <c:v>36389</c:v>
                </c:pt>
                <c:pt idx="2055">
                  <c:v>36390</c:v>
                </c:pt>
                <c:pt idx="2056">
                  <c:v>36391</c:v>
                </c:pt>
                <c:pt idx="2057">
                  <c:v>36392</c:v>
                </c:pt>
                <c:pt idx="2058">
                  <c:v>36393</c:v>
                </c:pt>
                <c:pt idx="2059">
                  <c:v>36394</c:v>
                </c:pt>
                <c:pt idx="2060">
                  <c:v>36395</c:v>
                </c:pt>
                <c:pt idx="2061">
                  <c:v>36396</c:v>
                </c:pt>
                <c:pt idx="2062">
                  <c:v>36397</c:v>
                </c:pt>
                <c:pt idx="2063">
                  <c:v>36398</c:v>
                </c:pt>
                <c:pt idx="2064">
                  <c:v>36399</c:v>
                </c:pt>
                <c:pt idx="2065">
                  <c:v>36400</c:v>
                </c:pt>
                <c:pt idx="2066">
                  <c:v>36401</c:v>
                </c:pt>
                <c:pt idx="2067">
                  <c:v>36402</c:v>
                </c:pt>
                <c:pt idx="2068">
                  <c:v>36403</c:v>
                </c:pt>
                <c:pt idx="2069">
                  <c:v>36404</c:v>
                </c:pt>
                <c:pt idx="2070">
                  <c:v>36405</c:v>
                </c:pt>
                <c:pt idx="2071">
                  <c:v>36406</c:v>
                </c:pt>
                <c:pt idx="2072">
                  <c:v>36407</c:v>
                </c:pt>
                <c:pt idx="2073">
                  <c:v>36408</c:v>
                </c:pt>
                <c:pt idx="2074">
                  <c:v>36409</c:v>
                </c:pt>
                <c:pt idx="2075">
                  <c:v>36410</c:v>
                </c:pt>
                <c:pt idx="2076">
                  <c:v>36411</c:v>
                </c:pt>
                <c:pt idx="2077">
                  <c:v>36412</c:v>
                </c:pt>
                <c:pt idx="2078">
                  <c:v>36413</c:v>
                </c:pt>
                <c:pt idx="2079">
                  <c:v>36414</c:v>
                </c:pt>
                <c:pt idx="2080">
                  <c:v>36415</c:v>
                </c:pt>
                <c:pt idx="2081">
                  <c:v>36416</c:v>
                </c:pt>
                <c:pt idx="2082">
                  <c:v>36417</c:v>
                </c:pt>
                <c:pt idx="2083">
                  <c:v>36418</c:v>
                </c:pt>
                <c:pt idx="2084">
                  <c:v>36419</c:v>
                </c:pt>
                <c:pt idx="2085">
                  <c:v>36420</c:v>
                </c:pt>
                <c:pt idx="2086">
                  <c:v>36421</c:v>
                </c:pt>
                <c:pt idx="2087">
                  <c:v>36422</c:v>
                </c:pt>
                <c:pt idx="2088">
                  <c:v>36423</c:v>
                </c:pt>
                <c:pt idx="2089">
                  <c:v>36424</c:v>
                </c:pt>
                <c:pt idx="2090">
                  <c:v>36425</c:v>
                </c:pt>
                <c:pt idx="2091">
                  <c:v>36426</c:v>
                </c:pt>
                <c:pt idx="2092">
                  <c:v>36427</c:v>
                </c:pt>
                <c:pt idx="2093">
                  <c:v>36428</c:v>
                </c:pt>
                <c:pt idx="2094">
                  <c:v>36429</c:v>
                </c:pt>
                <c:pt idx="2095">
                  <c:v>36430</c:v>
                </c:pt>
                <c:pt idx="2096">
                  <c:v>36431</c:v>
                </c:pt>
                <c:pt idx="2097">
                  <c:v>36432</c:v>
                </c:pt>
                <c:pt idx="2098">
                  <c:v>36433</c:v>
                </c:pt>
                <c:pt idx="2099">
                  <c:v>36434</c:v>
                </c:pt>
                <c:pt idx="2100">
                  <c:v>36435</c:v>
                </c:pt>
                <c:pt idx="2101">
                  <c:v>36436</c:v>
                </c:pt>
                <c:pt idx="2102">
                  <c:v>36437</c:v>
                </c:pt>
                <c:pt idx="2103">
                  <c:v>36438</c:v>
                </c:pt>
                <c:pt idx="2104">
                  <c:v>36439</c:v>
                </c:pt>
                <c:pt idx="2105">
                  <c:v>36440</c:v>
                </c:pt>
                <c:pt idx="2106">
                  <c:v>36441</c:v>
                </c:pt>
                <c:pt idx="2107">
                  <c:v>36442</c:v>
                </c:pt>
                <c:pt idx="2108">
                  <c:v>36443</c:v>
                </c:pt>
                <c:pt idx="2109">
                  <c:v>36444</c:v>
                </c:pt>
                <c:pt idx="2110">
                  <c:v>36445</c:v>
                </c:pt>
                <c:pt idx="2111">
                  <c:v>36446</c:v>
                </c:pt>
                <c:pt idx="2112">
                  <c:v>36447</c:v>
                </c:pt>
                <c:pt idx="2113">
                  <c:v>36448</c:v>
                </c:pt>
                <c:pt idx="2114">
                  <c:v>36449</c:v>
                </c:pt>
                <c:pt idx="2115">
                  <c:v>36450</c:v>
                </c:pt>
                <c:pt idx="2116">
                  <c:v>36451</c:v>
                </c:pt>
                <c:pt idx="2117">
                  <c:v>36452</c:v>
                </c:pt>
                <c:pt idx="2118">
                  <c:v>36453</c:v>
                </c:pt>
                <c:pt idx="2119">
                  <c:v>36454</c:v>
                </c:pt>
                <c:pt idx="2120">
                  <c:v>36455</c:v>
                </c:pt>
                <c:pt idx="2121">
                  <c:v>36456</c:v>
                </c:pt>
                <c:pt idx="2122">
                  <c:v>36457</c:v>
                </c:pt>
                <c:pt idx="2123">
                  <c:v>36458</c:v>
                </c:pt>
                <c:pt idx="2124">
                  <c:v>36459</c:v>
                </c:pt>
                <c:pt idx="2125">
                  <c:v>36460</c:v>
                </c:pt>
                <c:pt idx="2126">
                  <c:v>36461</c:v>
                </c:pt>
                <c:pt idx="2127">
                  <c:v>36462</c:v>
                </c:pt>
                <c:pt idx="2128">
                  <c:v>36463</c:v>
                </c:pt>
                <c:pt idx="2129">
                  <c:v>36464</c:v>
                </c:pt>
                <c:pt idx="2130">
                  <c:v>36465</c:v>
                </c:pt>
                <c:pt idx="2131">
                  <c:v>36466</c:v>
                </c:pt>
                <c:pt idx="2132">
                  <c:v>36467</c:v>
                </c:pt>
                <c:pt idx="2133">
                  <c:v>36468</c:v>
                </c:pt>
                <c:pt idx="2134">
                  <c:v>36469</c:v>
                </c:pt>
                <c:pt idx="2135">
                  <c:v>36470</c:v>
                </c:pt>
                <c:pt idx="2136">
                  <c:v>36471</c:v>
                </c:pt>
                <c:pt idx="2137">
                  <c:v>36472</c:v>
                </c:pt>
                <c:pt idx="2138">
                  <c:v>36473</c:v>
                </c:pt>
                <c:pt idx="2139">
                  <c:v>36474</c:v>
                </c:pt>
                <c:pt idx="2140">
                  <c:v>36475</c:v>
                </c:pt>
                <c:pt idx="2141">
                  <c:v>36476</c:v>
                </c:pt>
                <c:pt idx="2142">
                  <c:v>36477</c:v>
                </c:pt>
                <c:pt idx="2143">
                  <c:v>36478</c:v>
                </c:pt>
                <c:pt idx="2144">
                  <c:v>36479</c:v>
                </c:pt>
                <c:pt idx="2145">
                  <c:v>36480</c:v>
                </c:pt>
                <c:pt idx="2146">
                  <c:v>36481</c:v>
                </c:pt>
                <c:pt idx="2147">
                  <c:v>36482</c:v>
                </c:pt>
                <c:pt idx="2148">
                  <c:v>36483</c:v>
                </c:pt>
                <c:pt idx="2149">
                  <c:v>36484</c:v>
                </c:pt>
                <c:pt idx="2150">
                  <c:v>36485</c:v>
                </c:pt>
                <c:pt idx="2151">
                  <c:v>36486</c:v>
                </c:pt>
                <c:pt idx="2152">
                  <c:v>36487</c:v>
                </c:pt>
                <c:pt idx="2153">
                  <c:v>36488</c:v>
                </c:pt>
                <c:pt idx="2154">
                  <c:v>36489</c:v>
                </c:pt>
                <c:pt idx="2155">
                  <c:v>36490</c:v>
                </c:pt>
                <c:pt idx="2156">
                  <c:v>36491</c:v>
                </c:pt>
                <c:pt idx="2157">
                  <c:v>36492</c:v>
                </c:pt>
                <c:pt idx="2158">
                  <c:v>36493</c:v>
                </c:pt>
                <c:pt idx="2159">
                  <c:v>36494</c:v>
                </c:pt>
                <c:pt idx="2160">
                  <c:v>36495</c:v>
                </c:pt>
                <c:pt idx="2161">
                  <c:v>36496</c:v>
                </c:pt>
                <c:pt idx="2162">
                  <c:v>36497</c:v>
                </c:pt>
                <c:pt idx="2163">
                  <c:v>36498</c:v>
                </c:pt>
                <c:pt idx="2164">
                  <c:v>36499</c:v>
                </c:pt>
                <c:pt idx="2165">
                  <c:v>36500</c:v>
                </c:pt>
                <c:pt idx="2166">
                  <c:v>36501</c:v>
                </c:pt>
                <c:pt idx="2167">
                  <c:v>36502</c:v>
                </c:pt>
                <c:pt idx="2168">
                  <c:v>36503</c:v>
                </c:pt>
                <c:pt idx="2169">
                  <c:v>36504</c:v>
                </c:pt>
                <c:pt idx="2170">
                  <c:v>36505</c:v>
                </c:pt>
                <c:pt idx="2171">
                  <c:v>36506</c:v>
                </c:pt>
                <c:pt idx="2172">
                  <c:v>36507</c:v>
                </c:pt>
                <c:pt idx="2173">
                  <c:v>36508</c:v>
                </c:pt>
                <c:pt idx="2174">
                  <c:v>36509</c:v>
                </c:pt>
                <c:pt idx="2175">
                  <c:v>36510</c:v>
                </c:pt>
                <c:pt idx="2176">
                  <c:v>36511</c:v>
                </c:pt>
                <c:pt idx="2177">
                  <c:v>36512</c:v>
                </c:pt>
                <c:pt idx="2178">
                  <c:v>36513</c:v>
                </c:pt>
                <c:pt idx="2179">
                  <c:v>36514</c:v>
                </c:pt>
                <c:pt idx="2180">
                  <c:v>36515</c:v>
                </c:pt>
                <c:pt idx="2181">
                  <c:v>36516</c:v>
                </c:pt>
                <c:pt idx="2182">
                  <c:v>36517</c:v>
                </c:pt>
                <c:pt idx="2183">
                  <c:v>36518</c:v>
                </c:pt>
                <c:pt idx="2184">
                  <c:v>36519</c:v>
                </c:pt>
                <c:pt idx="2185">
                  <c:v>36520</c:v>
                </c:pt>
                <c:pt idx="2186">
                  <c:v>36521</c:v>
                </c:pt>
                <c:pt idx="2187">
                  <c:v>36522</c:v>
                </c:pt>
                <c:pt idx="2188">
                  <c:v>36523</c:v>
                </c:pt>
                <c:pt idx="2189">
                  <c:v>36524</c:v>
                </c:pt>
                <c:pt idx="2190">
                  <c:v>36525</c:v>
                </c:pt>
                <c:pt idx="2191">
                  <c:v>36526</c:v>
                </c:pt>
                <c:pt idx="2192">
                  <c:v>36527</c:v>
                </c:pt>
                <c:pt idx="2193">
                  <c:v>36528</c:v>
                </c:pt>
                <c:pt idx="2194">
                  <c:v>36529</c:v>
                </c:pt>
                <c:pt idx="2195">
                  <c:v>36530</c:v>
                </c:pt>
                <c:pt idx="2196">
                  <c:v>36531</c:v>
                </c:pt>
                <c:pt idx="2197">
                  <c:v>36532</c:v>
                </c:pt>
                <c:pt idx="2198">
                  <c:v>36533</c:v>
                </c:pt>
                <c:pt idx="2199">
                  <c:v>36534</c:v>
                </c:pt>
                <c:pt idx="2200">
                  <c:v>36535</c:v>
                </c:pt>
                <c:pt idx="2201">
                  <c:v>36536</c:v>
                </c:pt>
                <c:pt idx="2202">
                  <c:v>36537</c:v>
                </c:pt>
                <c:pt idx="2203">
                  <c:v>36538</c:v>
                </c:pt>
                <c:pt idx="2204">
                  <c:v>36539</c:v>
                </c:pt>
                <c:pt idx="2205">
                  <c:v>36540</c:v>
                </c:pt>
                <c:pt idx="2206">
                  <c:v>36541</c:v>
                </c:pt>
                <c:pt idx="2207">
                  <c:v>36542</c:v>
                </c:pt>
                <c:pt idx="2208">
                  <c:v>36543</c:v>
                </c:pt>
                <c:pt idx="2209">
                  <c:v>36544</c:v>
                </c:pt>
                <c:pt idx="2210">
                  <c:v>36545</c:v>
                </c:pt>
                <c:pt idx="2211">
                  <c:v>36546</c:v>
                </c:pt>
                <c:pt idx="2212">
                  <c:v>36547</c:v>
                </c:pt>
                <c:pt idx="2213">
                  <c:v>36548</c:v>
                </c:pt>
                <c:pt idx="2214">
                  <c:v>36549</c:v>
                </c:pt>
                <c:pt idx="2215">
                  <c:v>36550</c:v>
                </c:pt>
                <c:pt idx="2216">
                  <c:v>36551</c:v>
                </c:pt>
                <c:pt idx="2217">
                  <c:v>36552</c:v>
                </c:pt>
                <c:pt idx="2218">
                  <c:v>36553</c:v>
                </c:pt>
                <c:pt idx="2219">
                  <c:v>36554</c:v>
                </c:pt>
                <c:pt idx="2220">
                  <c:v>36555</c:v>
                </c:pt>
                <c:pt idx="2221">
                  <c:v>36556</c:v>
                </c:pt>
                <c:pt idx="2222">
                  <c:v>36557</c:v>
                </c:pt>
                <c:pt idx="2223">
                  <c:v>36558</c:v>
                </c:pt>
                <c:pt idx="2224">
                  <c:v>36559</c:v>
                </c:pt>
                <c:pt idx="2225">
                  <c:v>36560</c:v>
                </c:pt>
                <c:pt idx="2226">
                  <c:v>36561</c:v>
                </c:pt>
                <c:pt idx="2227">
                  <c:v>36562</c:v>
                </c:pt>
                <c:pt idx="2228">
                  <c:v>36563</c:v>
                </c:pt>
                <c:pt idx="2229">
                  <c:v>36564</c:v>
                </c:pt>
                <c:pt idx="2230">
                  <c:v>36565</c:v>
                </c:pt>
                <c:pt idx="2231">
                  <c:v>36566</c:v>
                </c:pt>
                <c:pt idx="2232">
                  <c:v>36567</c:v>
                </c:pt>
                <c:pt idx="2233">
                  <c:v>36568</c:v>
                </c:pt>
                <c:pt idx="2234">
                  <c:v>36569</c:v>
                </c:pt>
                <c:pt idx="2235">
                  <c:v>36570</c:v>
                </c:pt>
                <c:pt idx="2236">
                  <c:v>36571</c:v>
                </c:pt>
                <c:pt idx="2237">
                  <c:v>36572</c:v>
                </c:pt>
                <c:pt idx="2238">
                  <c:v>36573</c:v>
                </c:pt>
                <c:pt idx="2239">
                  <c:v>36574</c:v>
                </c:pt>
                <c:pt idx="2240">
                  <c:v>36575</c:v>
                </c:pt>
                <c:pt idx="2241">
                  <c:v>36576</c:v>
                </c:pt>
                <c:pt idx="2242">
                  <c:v>36577</c:v>
                </c:pt>
                <c:pt idx="2243">
                  <c:v>36578</c:v>
                </c:pt>
                <c:pt idx="2244">
                  <c:v>36579</c:v>
                </c:pt>
                <c:pt idx="2245">
                  <c:v>36580</c:v>
                </c:pt>
                <c:pt idx="2246">
                  <c:v>36581</c:v>
                </c:pt>
                <c:pt idx="2247">
                  <c:v>36582</c:v>
                </c:pt>
                <c:pt idx="2248">
                  <c:v>36583</c:v>
                </c:pt>
                <c:pt idx="2249">
                  <c:v>36584</c:v>
                </c:pt>
                <c:pt idx="2250">
                  <c:v>36585</c:v>
                </c:pt>
                <c:pt idx="2251">
                  <c:v>36586</c:v>
                </c:pt>
                <c:pt idx="2252">
                  <c:v>36587</c:v>
                </c:pt>
                <c:pt idx="2253">
                  <c:v>36588</c:v>
                </c:pt>
                <c:pt idx="2254">
                  <c:v>36589</c:v>
                </c:pt>
                <c:pt idx="2255">
                  <c:v>36590</c:v>
                </c:pt>
                <c:pt idx="2256">
                  <c:v>36591</c:v>
                </c:pt>
                <c:pt idx="2257">
                  <c:v>36592</c:v>
                </c:pt>
                <c:pt idx="2258">
                  <c:v>36593</c:v>
                </c:pt>
                <c:pt idx="2259">
                  <c:v>36594</c:v>
                </c:pt>
                <c:pt idx="2260">
                  <c:v>36595</c:v>
                </c:pt>
                <c:pt idx="2261">
                  <c:v>36596</c:v>
                </c:pt>
                <c:pt idx="2262">
                  <c:v>36597</c:v>
                </c:pt>
                <c:pt idx="2263">
                  <c:v>36598</c:v>
                </c:pt>
                <c:pt idx="2264">
                  <c:v>36599</c:v>
                </c:pt>
                <c:pt idx="2265">
                  <c:v>36600</c:v>
                </c:pt>
                <c:pt idx="2266">
                  <c:v>36601</c:v>
                </c:pt>
                <c:pt idx="2267">
                  <c:v>36602</c:v>
                </c:pt>
                <c:pt idx="2268">
                  <c:v>36603</c:v>
                </c:pt>
                <c:pt idx="2269">
                  <c:v>36604</c:v>
                </c:pt>
                <c:pt idx="2270">
                  <c:v>36605</c:v>
                </c:pt>
                <c:pt idx="2271">
                  <c:v>36606</c:v>
                </c:pt>
                <c:pt idx="2272">
                  <c:v>36607</c:v>
                </c:pt>
                <c:pt idx="2273">
                  <c:v>36608</c:v>
                </c:pt>
                <c:pt idx="2274">
                  <c:v>36609</c:v>
                </c:pt>
                <c:pt idx="2275">
                  <c:v>36610</c:v>
                </c:pt>
                <c:pt idx="2276">
                  <c:v>36611</c:v>
                </c:pt>
                <c:pt idx="2277">
                  <c:v>36612</c:v>
                </c:pt>
                <c:pt idx="2278">
                  <c:v>36613</c:v>
                </c:pt>
                <c:pt idx="2279">
                  <c:v>36614</c:v>
                </c:pt>
                <c:pt idx="2280">
                  <c:v>36615</c:v>
                </c:pt>
                <c:pt idx="2281">
                  <c:v>36616</c:v>
                </c:pt>
                <c:pt idx="2282">
                  <c:v>36617</c:v>
                </c:pt>
                <c:pt idx="2283">
                  <c:v>36618</c:v>
                </c:pt>
                <c:pt idx="2284">
                  <c:v>36619</c:v>
                </c:pt>
                <c:pt idx="2285">
                  <c:v>36620</c:v>
                </c:pt>
                <c:pt idx="2286">
                  <c:v>36621</c:v>
                </c:pt>
                <c:pt idx="2287">
                  <c:v>36622</c:v>
                </c:pt>
                <c:pt idx="2288">
                  <c:v>36623</c:v>
                </c:pt>
                <c:pt idx="2289">
                  <c:v>36624</c:v>
                </c:pt>
                <c:pt idx="2290">
                  <c:v>36625</c:v>
                </c:pt>
                <c:pt idx="2291">
                  <c:v>36626</c:v>
                </c:pt>
                <c:pt idx="2292">
                  <c:v>36627</c:v>
                </c:pt>
                <c:pt idx="2293">
                  <c:v>36628</c:v>
                </c:pt>
                <c:pt idx="2294">
                  <c:v>36629</c:v>
                </c:pt>
                <c:pt idx="2295">
                  <c:v>36630</c:v>
                </c:pt>
                <c:pt idx="2296">
                  <c:v>36631</c:v>
                </c:pt>
                <c:pt idx="2297">
                  <c:v>36632</c:v>
                </c:pt>
                <c:pt idx="2298">
                  <c:v>36633</c:v>
                </c:pt>
                <c:pt idx="2299">
                  <c:v>36634</c:v>
                </c:pt>
                <c:pt idx="2300">
                  <c:v>36635</c:v>
                </c:pt>
                <c:pt idx="2301">
                  <c:v>36636</c:v>
                </c:pt>
                <c:pt idx="2302">
                  <c:v>36637</c:v>
                </c:pt>
                <c:pt idx="2303">
                  <c:v>36638</c:v>
                </c:pt>
                <c:pt idx="2304">
                  <c:v>36639</c:v>
                </c:pt>
                <c:pt idx="2305">
                  <c:v>36640</c:v>
                </c:pt>
                <c:pt idx="2306">
                  <c:v>36641</c:v>
                </c:pt>
                <c:pt idx="2307">
                  <c:v>36642</c:v>
                </c:pt>
                <c:pt idx="2308">
                  <c:v>36643</c:v>
                </c:pt>
                <c:pt idx="2309">
                  <c:v>36644</c:v>
                </c:pt>
                <c:pt idx="2310">
                  <c:v>36645</c:v>
                </c:pt>
                <c:pt idx="2311">
                  <c:v>36646</c:v>
                </c:pt>
                <c:pt idx="2312">
                  <c:v>36647</c:v>
                </c:pt>
                <c:pt idx="2313">
                  <c:v>36648</c:v>
                </c:pt>
                <c:pt idx="2314">
                  <c:v>36649</c:v>
                </c:pt>
                <c:pt idx="2315">
                  <c:v>36650</c:v>
                </c:pt>
                <c:pt idx="2316">
                  <c:v>36651</c:v>
                </c:pt>
                <c:pt idx="2317">
                  <c:v>36652</c:v>
                </c:pt>
                <c:pt idx="2318">
                  <c:v>36653</c:v>
                </c:pt>
                <c:pt idx="2319">
                  <c:v>36654</c:v>
                </c:pt>
                <c:pt idx="2320">
                  <c:v>36655</c:v>
                </c:pt>
                <c:pt idx="2321">
                  <c:v>36656</c:v>
                </c:pt>
                <c:pt idx="2322">
                  <c:v>36657</c:v>
                </c:pt>
                <c:pt idx="2323">
                  <c:v>36658</c:v>
                </c:pt>
                <c:pt idx="2324">
                  <c:v>36659</c:v>
                </c:pt>
                <c:pt idx="2325">
                  <c:v>36660</c:v>
                </c:pt>
                <c:pt idx="2326">
                  <c:v>36661</c:v>
                </c:pt>
                <c:pt idx="2327">
                  <c:v>36662</c:v>
                </c:pt>
                <c:pt idx="2328">
                  <c:v>36663</c:v>
                </c:pt>
                <c:pt idx="2329">
                  <c:v>36664</c:v>
                </c:pt>
                <c:pt idx="2330">
                  <c:v>36665</c:v>
                </c:pt>
                <c:pt idx="2331">
                  <c:v>36666</c:v>
                </c:pt>
                <c:pt idx="2332">
                  <c:v>36667</c:v>
                </c:pt>
                <c:pt idx="2333">
                  <c:v>36668</c:v>
                </c:pt>
                <c:pt idx="2334">
                  <c:v>36669</c:v>
                </c:pt>
                <c:pt idx="2335">
                  <c:v>36670</c:v>
                </c:pt>
                <c:pt idx="2336">
                  <c:v>36671</c:v>
                </c:pt>
                <c:pt idx="2337">
                  <c:v>36672</c:v>
                </c:pt>
                <c:pt idx="2338">
                  <c:v>36673</c:v>
                </c:pt>
                <c:pt idx="2339">
                  <c:v>36674</c:v>
                </c:pt>
                <c:pt idx="2340">
                  <c:v>36675</c:v>
                </c:pt>
                <c:pt idx="2341">
                  <c:v>36676</c:v>
                </c:pt>
                <c:pt idx="2342">
                  <c:v>36677</c:v>
                </c:pt>
                <c:pt idx="2343">
                  <c:v>36678</c:v>
                </c:pt>
                <c:pt idx="2344">
                  <c:v>36679</c:v>
                </c:pt>
                <c:pt idx="2345">
                  <c:v>36680</c:v>
                </c:pt>
                <c:pt idx="2346">
                  <c:v>36681</c:v>
                </c:pt>
                <c:pt idx="2347">
                  <c:v>36682</c:v>
                </c:pt>
                <c:pt idx="2348">
                  <c:v>36683</c:v>
                </c:pt>
                <c:pt idx="2349">
                  <c:v>36684</c:v>
                </c:pt>
                <c:pt idx="2350">
                  <c:v>36685</c:v>
                </c:pt>
                <c:pt idx="2351">
                  <c:v>36686</c:v>
                </c:pt>
                <c:pt idx="2352">
                  <c:v>36687</c:v>
                </c:pt>
                <c:pt idx="2353">
                  <c:v>36688</c:v>
                </c:pt>
                <c:pt idx="2354">
                  <c:v>36689</c:v>
                </c:pt>
                <c:pt idx="2355">
                  <c:v>36690</c:v>
                </c:pt>
                <c:pt idx="2356">
                  <c:v>36691</c:v>
                </c:pt>
                <c:pt idx="2357">
                  <c:v>36692</c:v>
                </c:pt>
                <c:pt idx="2358">
                  <c:v>36693</c:v>
                </c:pt>
                <c:pt idx="2359">
                  <c:v>36694</c:v>
                </c:pt>
                <c:pt idx="2360">
                  <c:v>36695</c:v>
                </c:pt>
                <c:pt idx="2361">
                  <c:v>36696</c:v>
                </c:pt>
                <c:pt idx="2362">
                  <c:v>36697</c:v>
                </c:pt>
                <c:pt idx="2363">
                  <c:v>36698</c:v>
                </c:pt>
                <c:pt idx="2364">
                  <c:v>36699</c:v>
                </c:pt>
                <c:pt idx="2365">
                  <c:v>36700</c:v>
                </c:pt>
                <c:pt idx="2366">
                  <c:v>36701</c:v>
                </c:pt>
                <c:pt idx="2367">
                  <c:v>36702</c:v>
                </c:pt>
                <c:pt idx="2368">
                  <c:v>36703</c:v>
                </c:pt>
                <c:pt idx="2369">
                  <c:v>36704</c:v>
                </c:pt>
                <c:pt idx="2370">
                  <c:v>36705</c:v>
                </c:pt>
                <c:pt idx="2371">
                  <c:v>36706</c:v>
                </c:pt>
                <c:pt idx="2372">
                  <c:v>36707</c:v>
                </c:pt>
                <c:pt idx="2373">
                  <c:v>36708</c:v>
                </c:pt>
                <c:pt idx="2374">
                  <c:v>36709</c:v>
                </c:pt>
                <c:pt idx="2375">
                  <c:v>36710</c:v>
                </c:pt>
                <c:pt idx="2376">
                  <c:v>36711</c:v>
                </c:pt>
                <c:pt idx="2377">
                  <c:v>36712</c:v>
                </c:pt>
                <c:pt idx="2378">
                  <c:v>36713</c:v>
                </c:pt>
                <c:pt idx="2379">
                  <c:v>36714</c:v>
                </c:pt>
                <c:pt idx="2380">
                  <c:v>36715</c:v>
                </c:pt>
                <c:pt idx="2381">
                  <c:v>36716</c:v>
                </c:pt>
                <c:pt idx="2382">
                  <c:v>36717</c:v>
                </c:pt>
                <c:pt idx="2383">
                  <c:v>36718</c:v>
                </c:pt>
                <c:pt idx="2384">
                  <c:v>36719</c:v>
                </c:pt>
                <c:pt idx="2385">
                  <c:v>36720</c:v>
                </c:pt>
                <c:pt idx="2386">
                  <c:v>36721</c:v>
                </c:pt>
                <c:pt idx="2387">
                  <c:v>36722</c:v>
                </c:pt>
                <c:pt idx="2388">
                  <c:v>36723</c:v>
                </c:pt>
                <c:pt idx="2389">
                  <c:v>36724</c:v>
                </c:pt>
                <c:pt idx="2390">
                  <c:v>36725</c:v>
                </c:pt>
                <c:pt idx="2391">
                  <c:v>36726</c:v>
                </c:pt>
                <c:pt idx="2392">
                  <c:v>36727</c:v>
                </c:pt>
                <c:pt idx="2393">
                  <c:v>36728</c:v>
                </c:pt>
                <c:pt idx="2394">
                  <c:v>36729</c:v>
                </c:pt>
                <c:pt idx="2395">
                  <c:v>36730</c:v>
                </c:pt>
                <c:pt idx="2396">
                  <c:v>36731</c:v>
                </c:pt>
                <c:pt idx="2397">
                  <c:v>36732</c:v>
                </c:pt>
                <c:pt idx="2398">
                  <c:v>36733</c:v>
                </c:pt>
                <c:pt idx="2399">
                  <c:v>36734</c:v>
                </c:pt>
                <c:pt idx="2400">
                  <c:v>36735</c:v>
                </c:pt>
                <c:pt idx="2401">
                  <c:v>36736</c:v>
                </c:pt>
                <c:pt idx="2402">
                  <c:v>36737</c:v>
                </c:pt>
                <c:pt idx="2403">
                  <c:v>36738</c:v>
                </c:pt>
                <c:pt idx="2404">
                  <c:v>36739</c:v>
                </c:pt>
                <c:pt idx="2405">
                  <c:v>36740</c:v>
                </c:pt>
                <c:pt idx="2406">
                  <c:v>36741</c:v>
                </c:pt>
                <c:pt idx="2407">
                  <c:v>36742</c:v>
                </c:pt>
                <c:pt idx="2408">
                  <c:v>36743</c:v>
                </c:pt>
                <c:pt idx="2409">
                  <c:v>36744</c:v>
                </c:pt>
                <c:pt idx="2410">
                  <c:v>36745</c:v>
                </c:pt>
                <c:pt idx="2411">
                  <c:v>36746</c:v>
                </c:pt>
                <c:pt idx="2412">
                  <c:v>36747</c:v>
                </c:pt>
                <c:pt idx="2413">
                  <c:v>36748</c:v>
                </c:pt>
                <c:pt idx="2414">
                  <c:v>36749</c:v>
                </c:pt>
                <c:pt idx="2415">
                  <c:v>36750</c:v>
                </c:pt>
                <c:pt idx="2416">
                  <c:v>36751</c:v>
                </c:pt>
                <c:pt idx="2417">
                  <c:v>36752</c:v>
                </c:pt>
                <c:pt idx="2418">
                  <c:v>36753</c:v>
                </c:pt>
                <c:pt idx="2419">
                  <c:v>36754</c:v>
                </c:pt>
                <c:pt idx="2420">
                  <c:v>36755</c:v>
                </c:pt>
                <c:pt idx="2421">
                  <c:v>36756</c:v>
                </c:pt>
                <c:pt idx="2422">
                  <c:v>36757</c:v>
                </c:pt>
                <c:pt idx="2423">
                  <c:v>36758</c:v>
                </c:pt>
                <c:pt idx="2424">
                  <c:v>36759</c:v>
                </c:pt>
                <c:pt idx="2425">
                  <c:v>36760</c:v>
                </c:pt>
                <c:pt idx="2426">
                  <c:v>36761</c:v>
                </c:pt>
                <c:pt idx="2427">
                  <c:v>36762</c:v>
                </c:pt>
                <c:pt idx="2428">
                  <c:v>36763</c:v>
                </c:pt>
                <c:pt idx="2429">
                  <c:v>36764</c:v>
                </c:pt>
                <c:pt idx="2430">
                  <c:v>36765</c:v>
                </c:pt>
                <c:pt idx="2431">
                  <c:v>36766</c:v>
                </c:pt>
                <c:pt idx="2432">
                  <c:v>36767</c:v>
                </c:pt>
                <c:pt idx="2433">
                  <c:v>36768</c:v>
                </c:pt>
                <c:pt idx="2434">
                  <c:v>36769</c:v>
                </c:pt>
                <c:pt idx="2435">
                  <c:v>36770</c:v>
                </c:pt>
                <c:pt idx="2436">
                  <c:v>36771</c:v>
                </c:pt>
                <c:pt idx="2437">
                  <c:v>36772</c:v>
                </c:pt>
                <c:pt idx="2438">
                  <c:v>36773</c:v>
                </c:pt>
                <c:pt idx="2439">
                  <c:v>36774</c:v>
                </c:pt>
                <c:pt idx="2440">
                  <c:v>36775</c:v>
                </c:pt>
                <c:pt idx="2441">
                  <c:v>36776</c:v>
                </c:pt>
                <c:pt idx="2442">
                  <c:v>36777</c:v>
                </c:pt>
                <c:pt idx="2443">
                  <c:v>36778</c:v>
                </c:pt>
                <c:pt idx="2444">
                  <c:v>36779</c:v>
                </c:pt>
                <c:pt idx="2445">
                  <c:v>36780</c:v>
                </c:pt>
                <c:pt idx="2446">
                  <c:v>36781</c:v>
                </c:pt>
                <c:pt idx="2447">
                  <c:v>36782</c:v>
                </c:pt>
                <c:pt idx="2448">
                  <c:v>36783</c:v>
                </c:pt>
                <c:pt idx="2449">
                  <c:v>36784</c:v>
                </c:pt>
                <c:pt idx="2450">
                  <c:v>36785</c:v>
                </c:pt>
                <c:pt idx="2451">
                  <c:v>36786</c:v>
                </c:pt>
                <c:pt idx="2452">
                  <c:v>36787</c:v>
                </c:pt>
                <c:pt idx="2453">
                  <c:v>36788</c:v>
                </c:pt>
                <c:pt idx="2454">
                  <c:v>36789</c:v>
                </c:pt>
                <c:pt idx="2455">
                  <c:v>36790</c:v>
                </c:pt>
                <c:pt idx="2456">
                  <c:v>36791</c:v>
                </c:pt>
                <c:pt idx="2457">
                  <c:v>36792</c:v>
                </c:pt>
                <c:pt idx="2458">
                  <c:v>36793</c:v>
                </c:pt>
                <c:pt idx="2459">
                  <c:v>36794</c:v>
                </c:pt>
                <c:pt idx="2460">
                  <c:v>36795</c:v>
                </c:pt>
                <c:pt idx="2461">
                  <c:v>36796</c:v>
                </c:pt>
                <c:pt idx="2462">
                  <c:v>36797</c:v>
                </c:pt>
                <c:pt idx="2463">
                  <c:v>36798</c:v>
                </c:pt>
                <c:pt idx="2464">
                  <c:v>36799</c:v>
                </c:pt>
                <c:pt idx="2465">
                  <c:v>36800</c:v>
                </c:pt>
                <c:pt idx="2466">
                  <c:v>36801</c:v>
                </c:pt>
                <c:pt idx="2467">
                  <c:v>36802</c:v>
                </c:pt>
                <c:pt idx="2468">
                  <c:v>36803</c:v>
                </c:pt>
                <c:pt idx="2469">
                  <c:v>36804</c:v>
                </c:pt>
                <c:pt idx="2470">
                  <c:v>36805</c:v>
                </c:pt>
                <c:pt idx="2471">
                  <c:v>36806</c:v>
                </c:pt>
                <c:pt idx="2472">
                  <c:v>36807</c:v>
                </c:pt>
                <c:pt idx="2473">
                  <c:v>36808</c:v>
                </c:pt>
                <c:pt idx="2474">
                  <c:v>36809</c:v>
                </c:pt>
                <c:pt idx="2475">
                  <c:v>36810</c:v>
                </c:pt>
                <c:pt idx="2476">
                  <c:v>36811</c:v>
                </c:pt>
                <c:pt idx="2477">
                  <c:v>36812</c:v>
                </c:pt>
                <c:pt idx="2478">
                  <c:v>36813</c:v>
                </c:pt>
                <c:pt idx="2479">
                  <c:v>36814</c:v>
                </c:pt>
                <c:pt idx="2480">
                  <c:v>36815</c:v>
                </c:pt>
                <c:pt idx="2481">
                  <c:v>36816</c:v>
                </c:pt>
                <c:pt idx="2482">
                  <c:v>36817</c:v>
                </c:pt>
                <c:pt idx="2483">
                  <c:v>36818</c:v>
                </c:pt>
                <c:pt idx="2484">
                  <c:v>36819</c:v>
                </c:pt>
                <c:pt idx="2485">
                  <c:v>36820</c:v>
                </c:pt>
                <c:pt idx="2486">
                  <c:v>36821</c:v>
                </c:pt>
                <c:pt idx="2487">
                  <c:v>36822</c:v>
                </c:pt>
                <c:pt idx="2488">
                  <c:v>36823</c:v>
                </c:pt>
                <c:pt idx="2489">
                  <c:v>36824</c:v>
                </c:pt>
                <c:pt idx="2490">
                  <c:v>36825</c:v>
                </c:pt>
                <c:pt idx="2491">
                  <c:v>36826</c:v>
                </c:pt>
                <c:pt idx="2492">
                  <c:v>36827</c:v>
                </c:pt>
                <c:pt idx="2493">
                  <c:v>36828</c:v>
                </c:pt>
                <c:pt idx="2494">
                  <c:v>36829</c:v>
                </c:pt>
                <c:pt idx="2495">
                  <c:v>36830</c:v>
                </c:pt>
                <c:pt idx="2496">
                  <c:v>36831</c:v>
                </c:pt>
                <c:pt idx="2497">
                  <c:v>36832</c:v>
                </c:pt>
                <c:pt idx="2498">
                  <c:v>36833</c:v>
                </c:pt>
                <c:pt idx="2499">
                  <c:v>36834</c:v>
                </c:pt>
                <c:pt idx="2500">
                  <c:v>36835</c:v>
                </c:pt>
                <c:pt idx="2501">
                  <c:v>36836</c:v>
                </c:pt>
                <c:pt idx="2502">
                  <c:v>36837</c:v>
                </c:pt>
                <c:pt idx="2503">
                  <c:v>36838</c:v>
                </c:pt>
                <c:pt idx="2504">
                  <c:v>36839</c:v>
                </c:pt>
                <c:pt idx="2505">
                  <c:v>36840</c:v>
                </c:pt>
                <c:pt idx="2506">
                  <c:v>36841</c:v>
                </c:pt>
                <c:pt idx="2507">
                  <c:v>36842</c:v>
                </c:pt>
                <c:pt idx="2508">
                  <c:v>36843</c:v>
                </c:pt>
                <c:pt idx="2509">
                  <c:v>36844</c:v>
                </c:pt>
                <c:pt idx="2510">
                  <c:v>36845</c:v>
                </c:pt>
                <c:pt idx="2511">
                  <c:v>36846</c:v>
                </c:pt>
                <c:pt idx="2512">
                  <c:v>36847</c:v>
                </c:pt>
                <c:pt idx="2513">
                  <c:v>36848</c:v>
                </c:pt>
                <c:pt idx="2514">
                  <c:v>36849</c:v>
                </c:pt>
                <c:pt idx="2515">
                  <c:v>36850</c:v>
                </c:pt>
                <c:pt idx="2516">
                  <c:v>36851</c:v>
                </c:pt>
                <c:pt idx="2517">
                  <c:v>36852</c:v>
                </c:pt>
                <c:pt idx="2518">
                  <c:v>36853</c:v>
                </c:pt>
                <c:pt idx="2519">
                  <c:v>36854</c:v>
                </c:pt>
                <c:pt idx="2520">
                  <c:v>36855</c:v>
                </c:pt>
                <c:pt idx="2521">
                  <c:v>36856</c:v>
                </c:pt>
                <c:pt idx="2522">
                  <c:v>36857</c:v>
                </c:pt>
                <c:pt idx="2523">
                  <c:v>36858</c:v>
                </c:pt>
                <c:pt idx="2524">
                  <c:v>36859</c:v>
                </c:pt>
                <c:pt idx="2525">
                  <c:v>36860</c:v>
                </c:pt>
                <c:pt idx="2526">
                  <c:v>36861</c:v>
                </c:pt>
                <c:pt idx="2527">
                  <c:v>36862</c:v>
                </c:pt>
                <c:pt idx="2528">
                  <c:v>36863</c:v>
                </c:pt>
                <c:pt idx="2529">
                  <c:v>36864</c:v>
                </c:pt>
                <c:pt idx="2530">
                  <c:v>36865</c:v>
                </c:pt>
                <c:pt idx="2531">
                  <c:v>36866</c:v>
                </c:pt>
                <c:pt idx="2532">
                  <c:v>36867</c:v>
                </c:pt>
                <c:pt idx="2533">
                  <c:v>36868</c:v>
                </c:pt>
                <c:pt idx="2534">
                  <c:v>36869</c:v>
                </c:pt>
                <c:pt idx="2535">
                  <c:v>36870</c:v>
                </c:pt>
                <c:pt idx="2536">
                  <c:v>36871</c:v>
                </c:pt>
                <c:pt idx="2537">
                  <c:v>36872</c:v>
                </c:pt>
                <c:pt idx="2538">
                  <c:v>36873</c:v>
                </c:pt>
                <c:pt idx="2539">
                  <c:v>36874</c:v>
                </c:pt>
                <c:pt idx="2540">
                  <c:v>36875</c:v>
                </c:pt>
                <c:pt idx="2541">
                  <c:v>36876</c:v>
                </c:pt>
                <c:pt idx="2542">
                  <c:v>36877</c:v>
                </c:pt>
                <c:pt idx="2543">
                  <c:v>36878</c:v>
                </c:pt>
                <c:pt idx="2544">
                  <c:v>36879</c:v>
                </c:pt>
                <c:pt idx="2545">
                  <c:v>36880</c:v>
                </c:pt>
                <c:pt idx="2546">
                  <c:v>36881</c:v>
                </c:pt>
                <c:pt idx="2547">
                  <c:v>36882</c:v>
                </c:pt>
                <c:pt idx="2548">
                  <c:v>36883</c:v>
                </c:pt>
                <c:pt idx="2549">
                  <c:v>36884</c:v>
                </c:pt>
                <c:pt idx="2550">
                  <c:v>36885</c:v>
                </c:pt>
                <c:pt idx="2551">
                  <c:v>36886</c:v>
                </c:pt>
                <c:pt idx="2552">
                  <c:v>36887</c:v>
                </c:pt>
                <c:pt idx="2553">
                  <c:v>36888</c:v>
                </c:pt>
                <c:pt idx="2554">
                  <c:v>36889</c:v>
                </c:pt>
                <c:pt idx="2555">
                  <c:v>36890</c:v>
                </c:pt>
                <c:pt idx="2556">
                  <c:v>36891</c:v>
                </c:pt>
                <c:pt idx="2557">
                  <c:v>36892</c:v>
                </c:pt>
                <c:pt idx="2558">
                  <c:v>36893</c:v>
                </c:pt>
                <c:pt idx="2559">
                  <c:v>36894</c:v>
                </c:pt>
                <c:pt idx="2560">
                  <c:v>36895</c:v>
                </c:pt>
                <c:pt idx="2561">
                  <c:v>36896</c:v>
                </c:pt>
                <c:pt idx="2562">
                  <c:v>36897</c:v>
                </c:pt>
                <c:pt idx="2563">
                  <c:v>36898</c:v>
                </c:pt>
                <c:pt idx="2564">
                  <c:v>36899</c:v>
                </c:pt>
                <c:pt idx="2565">
                  <c:v>36900</c:v>
                </c:pt>
                <c:pt idx="2566">
                  <c:v>36901</c:v>
                </c:pt>
                <c:pt idx="2567">
                  <c:v>36902</c:v>
                </c:pt>
                <c:pt idx="2568">
                  <c:v>36903</c:v>
                </c:pt>
                <c:pt idx="2569">
                  <c:v>36904</c:v>
                </c:pt>
                <c:pt idx="2570">
                  <c:v>36905</c:v>
                </c:pt>
                <c:pt idx="2571">
                  <c:v>36906</c:v>
                </c:pt>
                <c:pt idx="2572">
                  <c:v>36907</c:v>
                </c:pt>
                <c:pt idx="2573">
                  <c:v>36908</c:v>
                </c:pt>
                <c:pt idx="2574">
                  <c:v>36909</c:v>
                </c:pt>
                <c:pt idx="2575">
                  <c:v>36910</c:v>
                </c:pt>
                <c:pt idx="2576">
                  <c:v>36911</c:v>
                </c:pt>
                <c:pt idx="2577">
                  <c:v>36912</c:v>
                </c:pt>
                <c:pt idx="2578">
                  <c:v>36913</c:v>
                </c:pt>
                <c:pt idx="2579">
                  <c:v>36914</c:v>
                </c:pt>
                <c:pt idx="2580">
                  <c:v>36915</c:v>
                </c:pt>
                <c:pt idx="2581">
                  <c:v>36916</c:v>
                </c:pt>
                <c:pt idx="2582">
                  <c:v>36917</c:v>
                </c:pt>
                <c:pt idx="2583">
                  <c:v>36918</c:v>
                </c:pt>
                <c:pt idx="2584">
                  <c:v>36919</c:v>
                </c:pt>
                <c:pt idx="2585">
                  <c:v>36920</c:v>
                </c:pt>
                <c:pt idx="2586">
                  <c:v>36921</c:v>
                </c:pt>
                <c:pt idx="2587">
                  <c:v>36922</c:v>
                </c:pt>
                <c:pt idx="2588">
                  <c:v>36923</c:v>
                </c:pt>
                <c:pt idx="2589">
                  <c:v>36924</c:v>
                </c:pt>
                <c:pt idx="2590">
                  <c:v>36925</c:v>
                </c:pt>
                <c:pt idx="2591">
                  <c:v>36926</c:v>
                </c:pt>
                <c:pt idx="2592">
                  <c:v>36927</c:v>
                </c:pt>
                <c:pt idx="2593">
                  <c:v>36928</c:v>
                </c:pt>
                <c:pt idx="2594">
                  <c:v>36929</c:v>
                </c:pt>
                <c:pt idx="2595">
                  <c:v>36930</c:v>
                </c:pt>
                <c:pt idx="2596">
                  <c:v>36931</c:v>
                </c:pt>
                <c:pt idx="2597">
                  <c:v>36932</c:v>
                </c:pt>
                <c:pt idx="2598">
                  <c:v>36933</c:v>
                </c:pt>
                <c:pt idx="2599">
                  <c:v>36934</c:v>
                </c:pt>
                <c:pt idx="2600">
                  <c:v>36935</c:v>
                </c:pt>
                <c:pt idx="2601">
                  <c:v>36936</c:v>
                </c:pt>
                <c:pt idx="2602">
                  <c:v>36937</c:v>
                </c:pt>
                <c:pt idx="2603">
                  <c:v>36938</c:v>
                </c:pt>
                <c:pt idx="2604">
                  <c:v>36939</c:v>
                </c:pt>
                <c:pt idx="2605">
                  <c:v>36940</c:v>
                </c:pt>
                <c:pt idx="2606">
                  <c:v>36941</c:v>
                </c:pt>
                <c:pt idx="2607">
                  <c:v>36942</c:v>
                </c:pt>
                <c:pt idx="2608">
                  <c:v>36943</c:v>
                </c:pt>
                <c:pt idx="2609">
                  <c:v>36944</c:v>
                </c:pt>
                <c:pt idx="2610">
                  <c:v>36945</c:v>
                </c:pt>
                <c:pt idx="2611">
                  <c:v>36946</c:v>
                </c:pt>
                <c:pt idx="2612">
                  <c:v>36947</c:v>
                </c:pt>
                <c:pt idx="2613">
                  <c:v>36948</c:v>
                </c:pt>
                <c:pt idx="2614">
                  <c:v>36949</c:v>
                </c:pt>
                <c:pt idx="2615">
                  <c:v>36950</c:v>
                </c:pt>
                <c:pt idx="2616">
                  <c:v>36951</c:v>
                </c:pt>
                <c:pt idx="2617">
                  <c:v>36952</c:v>
                </c:pt>
                <c:pt idx="2618">
                  <c:v>36953</c:v>
                </c:pt>
                <c:pt idx="2619">
                  <c:v>36954</c:v>
                </c:pt>
                <c:pt idx="2620">
                  <c:v>36955</c:v>
                </c:pt>
                <c:pt idx="2621">
                  <c:v>36956</c:v>
                </c:pt>
                <c:pt idx="2622">
                  <c:v>36957</c:v>
                </c:pt>
                <c:pt idx="2623">
                  <c:v>36958</c:v>
                </c:pt>
                <c:pt idx="2624">
                  <c:v>36959</c:v>
                </c:pt>
                <c:pt idx="2625">
                  <c:v>36960</c:v>
                </c:pt>
                <c:pt idx="2626">
                  <c:v>36961</c:v>
                </c:pt>
                <c:pt idx="2627">
                  <c:v>36962</c:v>
                </c:pt>
                <c:pt idx="2628">
                  <c:v>36963</c:v>
                </c:pt>
                <c:pt idx="2629">
                  <c:v>36964</c:v>
                </c:pt>
                <c:pt idx="2630">
                  <c:v>36965</c:v>
                </c:pt>
                <c:pt idx="2631">
                  <c:v>36966</c:v>
                </c:pt>
                <c:pt idx="2632">
                  <c:v>36967</c:v>
                </c:pt>
                <c:pt idx="2633">
                  <c:v>36968</c:v>
                </c:pt>
                <c:pt idx="2634">
                  <c:v>36969</c:v>
                </c:pt>
                <c:pt idx="2635">
                  <c:v>36970</c:v>
                </c:pt>
                <c:pt idx="2636">
                  <c:v>36971</c:v>
                </c:pt>
                <c:pt idx="2637">
                  <c:v>36972</c:v>
                </c:pt>
                <c:pt idx="2638">
                  <c:v>36973</c:v>
                </c:pt>
                <c:pt idx="2639">
                  <c:v>36974</c:v>
                </c:pt>
                <c:pt idx="2640">
                  <c:v>36975</c:v>
                </c:pt>
                <c:pt idx="2641">
                  <c:v>36976</c:v>
                </c:pt>
                <c:pt idx="2642">
                  <c:v>36977</c:v>
                </c:pt>
                <c:pt idx="2643">
                  <c:v>36978</c:v>
                </c:pt>
                <c:pt idx="2644">
                  <c:v>36979</c:v>
                </c:pt>
                <c:pt idx="2645">
                  <c:v>36980</c:v>
                </c:pt>
                <c:pt idx="2646">
                  <c:v>36981</c:v>
                </c:pt>
                <c:pt idx="2647">
                  <c:v>36982</c:v>
                </c:pt>
                <c:pt idx="2648">
                  <c:v>36983</c:v>
                </c:pt>
                <c:pt idx="2649">
                  <c:v>36984</c:v>
                </c:pt>
                <c:pt idx="2650">
                  <c:v>36985</c:v>
                </c:pt>
                <c:pt idx="2651">
                  <c:v>36986</c:v>
                </c:pt>
                <c:pt idx="2652">
                  <c:v>36987</c:v>
                </c:pt>
                <c:pt idx="2653">
                  <c:v>36988</c:v>
                </c:pt>
                <c:pt idx="2654">
                  <c:v>36989</c:v>
                </c:pt>
                <c:pt idx="2655">
                  <c:v>36990</c:v>
                </c:pt>
                <c:pt idx="2656">
                  <c:v>36991</c:v>
                </c:pt>
                <c:pt idx="2657">
                  <c:v>36992</c:v>
                </c:pt>
                <c:pt idx="2658">
                  <c:v>36993</c:v>
                </c:pt>
                <c:pt idx="2659">
                  <c:v>36994</c:v>
                </c:pt>
                <c:pt idx="2660">
                  <c:v>36995</c:v>
                </c:pt>
                <c:pt idx="2661">
                  <c:v>36996</c:v>
                </c:pt>
                <c:pt idx="2662">
                  <c:v>36997</c:v>
                </c:pt>
                <c:pt idx="2663">
                  <c:v>36998</c:v>
                </c:pt>
                <c:pt idx="2664">
                  <c:v>36999</c:v>
                </c:pt>
                <c:pt idx="2665">
                  <c:v>37000</c:v>
                </c:pt>
                <c:pt idx="2666">
                  <c:v>37001</c:v>
                </c:pt>
                <c:pt idx="2667">
                  <c:v>37002</c:v>
                </c:pt>
                <c:pt idx="2668">
                  <c:v>37003</c:v>
                </c:pt>
                <c:pt idx="2669">
                  <c:v>37004</c:v>
                </c:pt>
                <c:pt idx="2670">
                  <c:v>37005</c:v>
                </c:pt>
                <c:pt idx="2671">
                  <c:v>37006</c:v>
                </c:pt>
                <c:pt idx="2672">
                  <c:v>37007</c:v>
                </c:pt>
                <c:pt idx="2673">
                  <c:v>37008</c:v>
                </c:pt>
                <c:pt idx="2674">
                  <c:v>37009</c:v>
                </c:pt>
                <c:pt idx="2675">
                  <c:v>37010</c:v>
                </c:pt>
                <c:pt idx="2676">
                  <c:v>37011</c:v>
                </c:pt>
                <c:pt idx="2677">
                  <c:v>37012</c:v>
                </c:pt>
                <c:pt idx="2678">
                  <c:v>37013</c:v>
                </c:pt>
                <c:pt idx="2679">
                  <c:v>37014</c:v>
                </c:pt>
                <c:pt idx="2680">
                  <c:v>37015</c:v>
                </c:pt>
                <c:pt idx="2681">
                  <c:v>37016</c:v>
                </c:pt>
                <c:pt idx="2682">
                  <c:v>37017</c:v>
                </c:pt>
                <c:pt idx="2683">
                  <c:v>37018</c:v>
                </c:pt>
                <c:pt idx="2684">
                  <c:v>37019</c:v>
                </c:pt>
                <c:pt idx="2685">
                  <c:v>37020</c:v>
                </c:pt>
                <c:pt idx="2686">
                  <c:v>37021</c:v>
                </c:pt>
                <c:pt idx="2687">
                  <c:v>37022</c:v>
                </c:pt>
                <c:pt idx="2688">
                  <c:v>37023</c:v>
                </c:pt>
                <c:pt idx="2689">
                  <c:v>37024</c:v>
                </c:pt>
                <c:pt idx="2690">
                  <c:v>37025</c:v>
                </c:pt>
                <c:pt idx="2691">
                  <c:v>37026</c:v>
                </c:pt>
                <c:pt idx="2692">
                  <c:v>37027</c:v>
                </c:pt>
                <c:pt idx="2693">
                  <c:v>37028</c:v>
                </c:pt>
                <c:pt idx="2694">
                  <c:v>37029</c:v>
                </c:pt>
                <c:pt idx="2695">
                  <c:v>37030</c:v>
                </c:pt>
                <c:pt idx="2696">
                  <c:v>37031</c:v>
                </c:pt>
                <c:pt idx="2697">
                  <c:v>37032</c:v>
                </c:pt>
                <c:pt idx="2698">
                  <c:v>37033</c:v>
                </c:pt>
                <c:pt idx="2699">
                  <c:v>37034</c:v>
                </c:pt>
                <c:pt idx="2700">
                  <c:v>37035</c:v>
                </c:pt>
                <c:pt idx="2701">
                  <c:v>37036</c:v>
                </c:pt>
                <c:pt idx="2702">
                  <c:v>37037</c:v>
                </c:pt>
                <c:pt idx="2703">
                  <c:v>37038</c:v>
                </c:pt>
                <c:pt idx="2704">
                  <c:v>37039</c:v>
                </c:pt>
                <c:pt idx="2705">
                  <c:v>37040</c:v>
                </c:pt>
                <c:pt idx="2706">
                  <c:v>37041</c:v>
                </c:pt>
                <c:pt idx="2707">
                  <c:v>37042</c:v>
                </c:pt>
                <c:pt idx="2708">
                  <c:v>37043</c:v>
                </c:pt>
                <c:pt idx="2709">
                  <c:v>37044</c:v>
                </c:pt>
                <c:pt idx="2710">
                  <c:v>37045</c:v>
                </c:pt>
                <c:pt idx="2711">
                  <c:v>37046</c:v>
                </c:pt>
                <c:pt idx="2712">
                  <c:v>37047</c:v>
                </c:pt>
                <c:pt idx="2713">
                  <c:v>37048</c:v>
                </c:pt>
                <c:pt idx="2714">
                  <c:v>37049</c:v>
                </c:pt>
                <c:pt idx="2715">
                  <c:v>37050</c:v>
                </c:pt>
                <c:pt idx="2716">
                  <c:v>37051</c:v>
                </c:pt>
                <c:pt idx="2717">
                  <c:v>37052</c:v>
                </c:pt>
                <c:pt idx="2718">
                  <c:v>37053</c:v>
                </c:pt>
                <c:pt idx="2719">
                  <c:v>37054</c:v>
                </c:pt>
                <c:pt idx="2720">
                  <c:v>37055</c:v>
                </c:pt>
                <c:pt idx="2721">
                  <c:v>37056</c:v>
                </c:pt>
                <c:pt idx="2722">
                  <c:v>37057</c:v>
                </c:pt>
                <c:pt idx="2723">
                  <c:v>37058</c:v>
                </c:pt>
                <c:pt idx="2724">
                  <c:v>37059</c:v>
                </c:pt>
                <c:pt idx="2725">
                  <c:v>37060</c:v>
                </c:pt>
                <c:pt idx="2726">
                  <c:v>37061</c:v>
                </c:pt>
                <c:pt idx="2727">
                  <c:v>37062</c:v>
                </c:pt>
                <c:pt idx="2728">
                  <c:v>37063</c:v>
                </c:pt>
                <c:pt idx="2729">
                  <c:v>37064</c:v>
                </c:pt>
                <c:pt idx="2730">
                  <c:v>37065</c:v>
                </c:pt>
                <c:pt idx="2731">
                  <c:v>37066</c:v>
                </c:pt>
                <c:pt idx="2732">
                  <c:v>37067</c:v>
                </c:pt>
                <c:pt idx="2733">
                  <c:v>37068</c:v>
                </c:pt>
                <c:pt idx="2734">
                  <c:v>37069</c:v>
                </c:pt>
                <c:pt idx="2735">
                  <c:v>37070</c:v>
                </c:pt>
                <c:pt idx="2736">
                  <c:v>37071</c:v>
                </c:pt>
                <c:pt idx="2737">
                  <c:v>37072</c:v>
                </c:pt>
                <c:pt idx="2738">
                  <c:v>37073</c:v>
                </c:pt>
                <c:pt idx="2739">
                  <c:v>37074</c:v>
                </c:pt>
                <c:pt idx="2740">
                  <c:v>37075</c:v>
                </c:pt>
                <c:pt idx="2741">
                  <c:v>37076</c:v>
                </c:pt>
                <c:pt idx="2742">
                  <c:v>37077</c:v>
                </c:pt>
                <c:pt idx="2743">
                  <c:v>37078</c:v>
                </c:pt>
                <c:pt idx="2744">
                  <c:v>37079</c:v>
                </c:pt>
                <c:pt idx="2745">
                  <c:v>37080</c:v>
                </c:pt>
                <c:pt idx="2746">
                  <c:v>37081</c:v>
                </c:pt>
                <c:pt idx="2747">
                  <c:v>37082</c:v>
                </c:pt>
                <c:pt idx="2748">
                  <c:v>37083</c:v>
                </c:pt>
                <c:pt idx="2749">
                  <c:v>37084</c:v>
                </c:pt>
                <c:pt idx="2750">
                  <c:v>37085</c:v>
                </c:pt>
                <c:pt idx="2751">
                  <c:v>37086</c:v>
                </c:pt>
                <c:pt idx="2752">
                  <c:v>37087</c:v>
                </c:pt>
                <c:pt idx="2753">
                  <c:v>37088</c:v>
                </c:pt>
                <c:pt idx="2754">
                  <c:v>37089</c:v>
                </c:pt>
                <c:pt idx="2755">
                  <c:v>37090</c:v>
                </c:pt>
                <c:pt idx="2756">
                  <c:v>37091</c:v>
                </c:pt>
                <c:pt idx="2757">
                  <c:v>37092</c:v>
                </c:pt>
                <c:pt idx="2758">
                  <c:v>37093</c:v>
                </c:pt>
                <c:pt idx="2759">
                  <c:v>37094</c:v>
                </c:pt>
                <c:pt idx="2760">
                  <c:v>37095</c:v>
                </c:pt>
                <c:pt idx="2761">
                  <c:v>37096</c:v>
                </c:pt>
                <c:pt idx="2762">
                  <c:v>37097</c:v>
                </c:pt>
                <c:pt idx="2763">
                  <c:v>37098</c:v>
                </c:pt>
                <c:pt idx="2764">
                  <c:v>37099</c:v>
                </c:pt>
                <c:pt idx="2765">
                  <c:v>37100</c:v>
                </c:pt>
                <c:pt idx="2766">
                  <c:v>37101</c:v>
                </c:pt>
                <c:pt idx="2767">
                  <c:v>37102</c:v>
                </c:pt>
                <c:pt idx="2768">
                  <c:v>37103</c:v>
                </c:pt>
                <c:pt idx="2769">
                  <c:v>37104</c:v>
                </c:pt>
                <c:pt idx="2770">
                  <c:v>37105</c:v>
                </c:pt>
                <c:pt idx="2771">
                  <c:v>37106</c:v>
                </c:pt>
                <c:pt idx="2772">
                  <c:v>37107</c:v>
                </c:pt>
                <c:pt idx="2773">
                  <c:v>37108</c:v>
                </c:pt>
                <c:pt idx="2774">
                  <c:v>37109</c:v>
                </c:pt>
                <c:pt idx="2775">
                  <c:v>37110</c:v>
                </c:pt>
                <c:pt idx="2776">
                  <c:v>37111</c:v>
                </c:pt>
                <c:pt idx="2777">
                  <c:v>37112</c:v>
                </c:pt>
                <c:pt idx="2778">
                  <c:v>37113</c:v>
                </c:pt>
                <c:pt idx="2779">
                  <c:v>37114</c:v>
                </c:pt>
                <c:pt idx="2780">
                  <c:v>37115</c:v>
                </c:pt>
                <c:pt idx="2781">
                  <c:v>37116</c:v>
                </c:pt>
                <c:pt idx="2782">
                  <c:v>37117</c:v>
                </c:pt>
                <c:pt idx="2783">
                  <c:v>37118</c:v>
                </c:pt>
                <c:pt idx="2784">
                  <c:v>37119</c:v>
                </c:pt>
                <c:pt idx="2785">
                  <c:v>37120</c:v>
                </c:pt>
                <c:pt idx="2786">
                  <c:v>37121</c:v>
                </c:pt>
                <c:pt idx="2787">
                  <c:v>37122</c:v>
                </c:pt>
                <c:pt idx="2788">
                  <c:v>37123</c:v>
                </c:pt>
                <c:pt idx="2789">
                  <c:v>37124</c:v>
                </c:pt>
                <c:pt idx="2790">
                  <c:v>37125</c:v>
                </c:pt>
                <c:pt idx="2791">
                  <c:v>37126</c:v>
                </c:pt>
                <c:pt idx="2792">
                  <c:v>37127</c:v>
                </c:pt>
                <c:pt idx="2793">
                  <c:v>37128</c:v>
                </c:pt>
                <c:pt idx="2794">
                  <c:v>37129</c:v>
                </c:pt>
                <c:pt idx="2795">
                  <c:v>37130</c:v>
                </c:pt>
                <c:pt idx="2796">
                  <c:v>37131</c:v>
                </c:pt>
                <c:pt idx="2797">
                  <c:v>37132</c:v>
                </c:pt>
                <c:pt idx="2798">
                  <c:v>37133</c:v>
                </c:pt>
                <c:pt idx="2799">
                  <c:v>37134</c:v>
                </c:pt>
                <c:pt idx="2800">
                  <c:v>37135</c:v>
                </c:pt>
                <c:pt idx="2801">
                  <c:v>37136</c:v>
                </c:pt>
                <c:pt idx="2802">
                  <c:v>37137</c:v>
                </c:pt>
                <c:pt idx="2803">
                  <c:v>37138</c:v>
                </c:pt>
                <c:pt idx="2804">
                  <c:v>37139</c:v>
                </c:pt>
                <c:pt idx="2805">
                  <c:v>37140</c:v>
                </c:pt>
                <c:pt idx="2806">
                  <c:v>37141</c:v>
                </c:pt>
                <c:pt idx="2807">
                  <c:v>37142</c:v>
                </c:pt>
                <c:pt idx="2808">
                  <c:v>37143</c:v>
                </c:pt>
                <c:pt idx="2809">
                  <c:v>37144</c:v>
                </c:pt>
                <c:pt idx="2810">
                  <c:v>37145</c:v>
                </c:pt>
                <c:pt idx="2811">
                  <c:v>37146</c:v>
                </c:pt>
                <c:pt idx="2812">
                  <c:v>37147</c:v>
                </c:pt>
                <c:pt idx="2813">
                  <c:v>37148</c:v>
                </c:pt>
                <c:pt idx="2814">
                  <c:v>37149</c:v>
                </c:pt>
                <c:pt idx="2815">
                  <c:v>37150</c:v>
                </c:pt>
                <c:pt idx="2816">
                  <c:v>37151</c:v>
                </c:pt>
                <c:pt idx="2817">
                  <c:v>37152</c:v>
                </c:pt>
                <c:pt idx="2818">
                  <c:v>37153</c:v>
                </c:pt>
                <c:pt idx="2819">
                  <c:v>37154</c:v>
                </c:pt>
                <c:pt idx="2820">
                  <c:v>37155</c:v>
                </c:pt>
                <c:pt idx="2821">
                  <c:v>37156</c:v>
                </c:pt>
                <c:pt idx="2822">
                  <c:v>37157</c:v>
                </c:pt>
                <c:pt idx="2823">
                  <c:v>37158</c:v>
                </c:pt>
                <c:pt idx="2824">
                  <c:v>37159</c:v>
                </c:pt>
                <c:pt idx="2825">
                  <c:v>37160</c:v>
                </c:pt>
                <c:pt idx="2826">
                  <c:v>37161</c:v>
                </c:pt>
                <c:pt idx="2827">
                  <c:v>37162</c:v>
                </c:pt>
                <c:pt idx="2828">
                  <c:v>37163</c:v>
                </c:pt>
                <c:pt idx="2829">
                  <c:v>37164</c:v>
                </c:pt>
                <c:pt idx="2830">
                  <c:v>37165</c:v>
                </c:pt>
                <c:pt idx="2831">
                  <c:v>37166</c:v>
                </c:pt>
                <c:pt idx="2832">
                  <c:v>37167</c:v>
                </c:pt>
                <c:pt idx="2833">
                  <c:v>37168</c:v>
                </c:pt>
                <c:pt idx="2834">
                  <c:v>37169</c:v>
                </c:pt>
                <c:pt idx="2835">
                  <c:v>37170</c:v>
                </c:pt>
                <c:pt idx="2836">
                  <c:v>37171</c:v>
                </c:pt>
                <c:pt idx="2837">
                  <c:v>37172</c:v>
                </c:pt>
                <c:pt idx="2838">
                  <c:v>37173</c:v>
                </c:pt>
                <c:pt idx="2839">
                  <c:v>37174</c:v>
                </c:pt>
                <c:pt idx="2840">
                  <c:v>37175</c:v>
                </c:pt>
                <c:pt idx="2841">
                  <c:v>37176</c:v>
                </c:pt>
                <c:pt idx="2842">
                  <c:v>37177</c:v>
                </c:pt>
                <c:pt idx="2843">
                  <c:v>37178</c:v>
                </c:pt>
                <c:pt idx="2844">
                  <c:v>37179</c:v>
                </c:pt>
                <c:pt idx="2845">
                  <c:v>37180</c:v>
                </c:pt>
                <c:pt idx="2846">
                  <c:v>37181</c:v>
                </c:pt>
                <c:pt idx="2847">
                  <c:v>37182</c:v>
                </c:pt>
                <c:pt idx="2848">
                  <c:v>37183</c:v>
                </c:pt>
                <c:pt idx="2849">
                  <c:v>37184</c:v>
                </c:pt>
                <c:pt idx="2850">
                  <c:v>37185</c:v>
                </c:pt>
                <c:pt idx="2851">
                  <c:v>37186</c:v>
                </c:pt>
                <c:pt idx="2852">
                  <c:v>37187</c:v>
                </c:pt>
                <c:pt idx="2853">
                  <c:v>37188</c:v>
                </c:pt>
                <c:pt idx="2854">
                  <c:v>37189</c:v>
                </c:pt>
                <c:pt idx="2855">
                  <c:v>37190</c:v>
                </c:pt>
                <c:pt idx="2856">
                  <c:v>37191</c:v>
                </c:pt>
                <c:pt idx="2857">
                  <c:v>37192</c:v>
                </c:pt>
                <c:pt idx="2858">
                  <c:v>37193</c:v>
                </c:pt>
                <c:pt idx="2859">
                  <c:v>37194</c:v>
                </c:pt>
                <c:pt idx="2860">
                  <c:v>37195</c:v>
                </c:pt>
                <c:pt idx="2861">
                  <c:v>37196</c:v>
                </c:pt>
                <c:pt idx="2862">
                  <c:v>37197</c:v>
                </c:pt>
                <c:pt idx="2863">
                  <c:v>37198</c:v>
                </c:pt>
                <c:pt idx="2864">
                  <c:v>37199</c:v>
                </c:pt>
                <c:pt idx="2865">
                  <c:v>37200</c:v>
                </c:pt>
                <c:pt idx="2866">
                  <c:v>37201</c:v>
                </c:pt>
                <c:pt idx="2867">
                  <c:v>37202</c:v>
                </c:pt>
                <c:pt idx="2868">
                  <c:v>37203</c:v>
                </c:pt>
                <c:pt idx="2869">
                  <c:v>37204</c:v>
                </c:pt>
                <c:pt idx="2870">
                  <c:v>37205</c:v>
                </c:pt>
                <c:pt idx="2871">
                  <c:v>37206</c:v>
                </c:pt>
                <c:pt idx="2872">
                  <c:v>37207</c:v>
                </c:pt>
                <c:pt idx="2873">
                  <c:v>37208</c:v>
                </c:pt>
                <c:pt idx="2874">
                  <c:v>37209</c:v>
                </c:pt>
                <c:pt idx="2875">
                  <c:v>37210</c:v>
                </c:pt>
                <c:pt idx="2876">
                  <c:v>37211</c:v>
                </c:pt>
                <c:pt idx="2877">
                  <c:v>37212</c:v>
                </c:pt>
                <c:pt idx="2878">
                  <c:v>37213</c:v>
                </c:pt>
                <c:pt idx="2879">
                  <c:v>37214</c:v>
                </c:pt>
                <c:pt idx="2880">
                  <c:v>37215</c:v>
                </c:pt>
                <c:pt idx="2881">
                  <c:v>37216</c:v>
                </c:pt>
                <c:pt idx="2882">
                  <c:v>37217</c:v>
                </c:pt>
                <c:pt idx="2883">
                  <c:v>37218</c:v>
                </c:pt>
                <c:pt idx="2884">
                  <c:v>37219</c:v>
                </c:pt>
                <c:pt idx="2885">
                  <c:v>37220</c:v>
                </c:pt>
                <c:pt idx="2886">
                  <c:v>37221</c:v>
                </c:pt>
                <c:pt idx="2887">
                  <c:v>37222</c:v>
                </c:pt>
                <c:pt idx="2888">
                  <c:v>37223</c:v>
                </c:pt>
                <c:pt idx="2889">
                  <c:v>37224</c:v>
                </c:pt>
                <c:pt idx="2890">
                  <c:v>37225</c:v>
                </c:pt>
                <c:pt idx="2891">
                  <c:v>37226</c:v>
                </c:pt>
                <c:pt idx="2892">
                  <c:v>37227</c:v>
                </c:pt>
                <c:pt idx="2893">
                  <c:v>37228</c:v>
                </c:pt>
                <c:pt idx="2894">
                  <c:v>37229</c:v>
                </c:pt>
                <c:pt idx="2895">
                  <c:v>37230</c:v>
                </c:pt>
                <c:pt idx="2896">
                  <c:v>37231</c:v>
                </c:pt>
                <c:pt idx="2897">
                  <c:v>37232</c:v>
                </c:pt>
                <c:pt idx="2898">
                  <c:v>37233</c:v>
                </c:pt>
                <c:pt idx="2899">
                  <c:v>37234</c:v>
                </c:pt>
                <c:pt idx="2900">
                  <c:v>37235</c:v>
                </c:pt>
                <c:pt idx="2901">
                  <c:v>37236</c:v>
                </c:pt>
                <c:pt idx="2902">
                  <c:v>37237</c:v>
                </c:pt>
                <c:pt idx="2903">
                  <c:v>37238</c:v>
                </c:pt>
                <c:pt idx="2904">
                  <c:v>37239</c:v>
                </c:pt>
                <c:pt idx="2905">
                  <c:v>37240</c:v>
                </c:pt>
                <c:pt idx="2906">
                  <c:v>37241</c:v>
                </c:pt>
                <c:pt idx="2907">
                  <c:v>37242</c:v>
                </c:pt>
                <c:pt idx="2908">
                  <c:v>37243</c:v>
                </c:pt>
                <c:pt idx="2909">
                  <c:v>37244</c:v>
                </c:pt>
                <c:pt idx="2910">
                  <c:v>37245</c:v>
                </c:pt>
                <c:pt idx="2911">
                  <c:v>37246</c:v>
                </c:pt>
                <c:pt idx="2912">
                  <c:v>37247</c:v>
                </c:pt>
                <c:pt idx="2913">
                  <c:v>37248</c:v>
                </c:pt>
                <c:pt idx="2914">
                  <c:v>37249</c:v>
                </c:pt>
                <c:pt idx="2915">
                  <c:v>37250</c:v>
                </c:pt>
                <c:pt idx="2916">
                  <c:v>37251</c:v>
                </c:pt>
                <c:pt idx="2917">
                  <c:v>37252</c:v>
                </c:pt>
                <c:pt idx="2918">
                  <c:v>37253</c:v>
                </c:pt>
                <c:pt idx="2919">
                  <c:v>37254</c:v>
                </c:pt>
                <c:pt idx="2920">
                  <c:v>37255</c:v>
                </c:pt>
                <c:pt idx="2921">
                  <c:v>37256</c:v>
                </c:pt>
                <c:pt idx="2922">
                  <c:v>37257</c:v>
                </c:pt>
                <c:pt idx="2923">
                  <c:v>37258</c:v>
                </c:pt>
                <c:pt idx="2924">
                  <c:v>37259</c:v>
                </c:pt>
                <c:pt idx="2925">
                  <c:v>37260</c:v>
                </c:pt>
                <c:pt idx="2926">
                  <c:v>37261</c:v>
                </c:pt>
                <c:pt idx="2927">
                  <c:v>37262</c:v>
                </c:pt>
                <c:pt idx="2928">
                  <c:v>37263</c:v>
                </c:pt>
                <c:pt idx="2929">
                  <c:v>37264</c:v>
                </c:pt>
                <c:pt idx="2930">
                  <c:v>37265</c:v>
                </c:pt>
                <c:pt idx="2931">
                  <c:v>37266</c:v>
                </c:pt>
                <c:pt idx="2932">
                  <c:v>37267</c:v>
                </c:pt>
                <c:pt idx="2933">
                  <c:v>37268</c:v>
                </c:pt>
                <c:pt idx="2934">
                  <c:v>37269</c:v>
                </c:pt>
                <c:pt idx="2935">
                  <c:v>37270</c:v>
                </c:pt>
                <c:pt idx="2936">
                  <c:v>37271</c:v>
                </c:pt>
                <c:pt idx="2937">
                  <c:v>37272</c:v>
                </c:pt>
                <c:pt idx="2938">
                  <c:v>37273</c:v>
                </c:pt>
                <c:pt idx="2939">
                  <c:v>37274</c:v>
                </c:pt>
                <c:pt idx="2940">
                  <c:v>37275</c:v>
                </c:pt>
                <c:pt idx="2941">
                  <c:v>37276</c:v>
                </c:pt>
                <c:pt idx="2942">
                  <c:v>37277</c:v>
                </c:pt>
                <c:pt idx="2943">
                  <c:v>37278</c:v>
                </c:pt>
                <c:pt idx="2944">
                  <c:v>37279</c:v>
                </c:pt>
                <c:pt idx="2945">
                  <c:v>37280</c:v>
                </c:pt>
                <c:pt idx="2946">
                  <c:v>37281</c:v>
                </c:pt>
                <c:pt idx="2947">
                  <c:v>37282</c:v>
                </c:pt>
                <c:pt idx="2948">
                  <c:v>37283</c:v>
                </c:pt>
                <c:pt idx="2949">
                  <c:v>37284</c:v>
                </c:pt>
                <c:pt idx="2950">
                  <c:v>37285</c:v>
                </c:pt>
                <c:pt idx="2951">
                  <c:v>37286</c:v>
                </c:pt>
                <c:pt idx="2952">
                  <c:v>37287</c:v>
                </c:pt>
                <c:pt idx="2953">
                  <c:v>37288</c:v>
                </c:pt>
                <c:pt idx="2954">
                  <c:v>37289</c:v>
                </c:pt>
                <c:pt idx="2955">
                  <c:v>37290</c:v>
                </c:pt>
                <c:pt idx="2956">
                  <c:v>37291</c:v>
                </c:pt>
                <c:pt idx="2957">
                  <c:v>37292</c:v>
                </c:pt>
                <c:pt idx="2958">
                  <c:v>37293</c:v>
                </c:pt>
                <c:pt idx="2959">
                  <c:v>37294</c:v>
                </c:pt>
                <c:pt idx="2960">
                  <c:v>37295</c:v>
                </c:pt>
                <c:pt idx="2961">
                  <c:v>37296</c:v>
                </c:pt>
                <c:pt idx="2962">
                  <c:v>37297</c:v>
                </c:pt>
                <c:pt idx="2963">
                  <c:v>37298</c:v>
                </c:pt>
                <c:pt idx="2964">
                  <c:v>37299</c:v>
                </c:pt>
                <c:pt idx="2965">
                  <c:v>37300</c:v>
                </c:pt>
                <c:pt idx="2966">
                  <c:v>37301</c:v>
                </c:pt>
                <c:pt idx="2967">
                  <c:v>37302</c:v>
                </c:pt>
                <c:pt idx="2968">
                  <c:v>37303</c:v>
                </c:pt>
                <c:pt idx="2969">
                  <c:v>37304</c:v>
                </c:pt>
                <c:pt idx="2970">
                  <c:v>37305</c:v>
                </c:pt>
                <c:pt idx="2971">
                  <c:v>37306</c:v>
                </c:pt>
                <c:pt idx="2972">
                  <c:v>37307</c:v>
                </c:pt>
                <c:pt idx="2973">
                  <c:v>37308</c:v>
                </c:pt>
                <c:pt idx="2974">
                  <c:v>37309</c:v>
                </c:pt>
                <c:pt idx="2975">
                  <c:v>37310</c:v>
                </c:pt>
                <c:pt idx="2976">
                  <c:v>37311</c:v>
                </c:pt>
                <c:pt idx="2977">
                  <c:v>37312</c:v>
                </c:pt>
                <c:pt idx="2978">
                  <c:v>37313</c:v>
                </c:pt>
                <c:pt idx="2979">
                  <c:v>37314</c:v>
                </c:pt>
                <c:pt idx="2980">
                  <c:v>37315</c:v>
                </c:pt>
                <c:pt idx="2981">
                  <c:v>37316</c:v>
                </c:pt>
                <c:pt idx="2982">
                  <c:v>37317</c:v>
                </c:pt>
                <c:pt idx="2983">
                  <c:v>37318</c:v>
                </c:pt>
                <c:pt idx="2984">
                  <c:v>37319</c:v>
                </c:pt>
                <c:pt idx="2985">
                  <c:v>37320</c:v>
                </c:pt>
                <c:pt idx="2986">
                  <c:v>37321</c:v>
                </c:pt>
                <c:pt idx="2987">
                  <c:v>37322</c:v>
                </c:pt>
                <c:pt idx="2988">
                  <c:v>37323</c:v>
                </c:pt>
                <c:pt idx="2989">
                  <c:v>37324</c:v>
                </c:pt>
                <c:pt idx="2990">
                  <c:v>37325</c:v>
                </c:pt>
                <c:pt idx="2991">
                  <c:v>37326</c:v>
                </c:pt>
                <c:pt idx="2992">
                  <c:v>37327</c:v>
                </c:pt>
                <c:pt idx="2993">
                  <c:v>37328</c:v>
                </c:pt>
                <c:pt idx="2994">
                  <c:v>37329</c:v>
                </c:pt>
                <c:pt idx="2995">
                  <c:v>37330</c:v>
                </c:pt>
                <c:pt idx="2996">
                  <c:v>37331</c:v>
                </c:pt>
                <c:pt idx="2997">
                  <c:v>37332</c:v>
                </c:pt>
                <c:pt idx="2998">
                  <c:v>37333</c:v>
                </c:pt>
                <c:pt idx="2999">
                  <c:v>37334</c:v>
                </c:pt>
                <c:pt idx="3000">
                  <c:v>37335</c:v>
                </c:pt>
                <c:pt idx="3001">
                  <c:v>37336</c:v>
                </c:pt>
                <c:pt idx="3002">
                  <c:v>37337</c:v>
                </c:pt>
                <c:pt idx="3003">
                  <c:v>37338</c:v>
                </c:pt>
                <c:pt idx="3004">
                  <c:v>37339</c:v>
                </c:pt>
                <c:pt idx="3005">
                  <c:v>37340</c:v>
                </c:pt>
                <c:pt idx="3006">
                  <c:v>37341</c:v>
                </c:pt>
                <c:pt idx="3007">
                  <c:v>37342</c:v>
                </c:pt>
                <c:pt idx="3008">
                  <c:v>37343</c:v>
                </c:pt>
                <c:pt idx="3009">
                  <c:v>37344</c:v>
                </c:pt>
                <c:pt idx="3010">
                  <c:v>37345</c:v>
                </c:pt>
                <c:pt idx="3011">
                  <c:v>37346</c:v>
                </c:pt>
                <c:pt idx="3012">
                  <c:v>37347</c:v>
                </c:pt>
                <c:pt idx="3013">
                  <c:v>37348</c:v>
                </c:pt>
                <c:pt idx="3014">
                  <c:v>37349</c:v>
                </c:pt>
                <c:pt idx="3015">
                  <c:v>37350</c:v>
                </c:pt>
                <c:pt idx="3016">
                  <c:v>37351</c:v>
                </c:pt>
                <c:pt idx="3017">
                  <c:v>37352</c:v>
                </c:pt>
                <c:pt idx="3018">
                  <c:v>37353</c:v>
                </c:pt>
                <c:pt idx="3019">
                  <c:v>37354</c:v>
                </c:pt>
                <c:pt idx="3020">
                  <c:v>37355</c:v>
                </c:pt>
                <c:pt idx="3021">
                  <c:v>37356</c:v>
                </c:pt>
                <c:pt idx="3022">
                  <c:v>37357</c:v>
                </c:pt>
                <c:pt idx="3023">
                  <c:v>37358</c:v>
                </c:pt>
                <c:pt idx="3024">
                  <c:v>37359</c:v>
                </c:pt>
                <c:pt idx="3025">
                  <c:v>37360</c:v>
                </c:pt>
                <c:pt idx="3026">
                  <c:v>37361</c:v>
                </c:pt>
                <c:pt idx="3027">
                  <c:v>37362</c:v>
                </c:pt>
                <c:pt idx="3028">
                  <c:v>37363</c:v>
                </c:pt>
                <c:pt idx="3029">
                  <c:v>37364</c:v>
                </c:pt>
                <c:pt idx="3030">
                  <c:v>37365</c:v>
                </c:pt>
                <c:pt idx="3031">
                  <c:v>37366</c:v>
                </c:pt>
                <c:pt idx="3032">
                  <c:v>37367</c:v>
                </c:pt>
                <c:pt idx="3033">
                  <c:v>37368</c:v>
                </c:pt>
                <c:pt idx="3034">
                  <c:v>37369</c:v>
                </c:pt>
                <c:pt idx="3035">
                  <c:v>37370</c:v>
                </c:pt>
                <c:pt idx="3036">
                  <c:v>37371</c:v>
                </c:pt>
                <c:pt idx="3037">
                  <c:v>37372</c:v>
                </c:pt>
                <c:pt idx="3038">
                  <c:v>37373</c:v>
                </c:pt>
                <c:pt idx="3039">
                  <c:v>37374</c:v>
                </c:pt>
                <c:pt idx="3040">
                  <c:v>37375</c:v>
                </c:pt>
                <c:pt idx="3041">
                  <c:v>37376</c:v>
                </c:pt>
                <c:pt idx="3042">
                  <c:v>37377</c:v>
                </c:pt>
                <c:pt idx="3043">
                  <c:v>37378</c:v>
                </c:pt>
                <c:pt idx="3044">
                  <c:v>37379</c:v>
                </c:pt>
                <c:pt idx="3045">
                  <c:v>37380</c:v>
                </c:pt>
                <c:pt idx="3046">
                  <c:v>37381</c:v>
                </c:pt>
                <c:pt idx="3047">
                  <c:v>37382</c:v>
                </c:pt>
                <c:pt idx="3048">
                  <c:v>37383</c:v>
                </c:pt>
                <c:pt idx="3049">
                  <c:v>37384</c:v>
                </c:pt>
                <c:pt idx="3050">
                  <c:v>37385</c:v>
                </c:pt>
                <c:pt idx="3051">
                  <c:v>37386</c:v>
                </c:pt>
                <c:pt idx="3052">
                  <c:v>37387</c:v>
                </c:pt>
                <c:pt idx="3053">
                  <c:v>37388</c:v>
                </c:pt>
                <c:pt idx="3054">
                  <c:v>37389</c:v>
                </c:pt>
                <c:pt idx="3055">
                  <c:v>37390</c:v>
                </c:pt>
                <c:pt idx="3056">
                  <c:v>37391</c:v>
                </c:pt>
                <c:pt idx="3057">
                  <c:v>37392</c:v>
                </c:pt>
                <c:pt idx="3058">
                  <c:v>37393</c:v>
                </c:pt>
                <c:pt idx="3059">
                  <c:v>37394</c:v>
                </c:pt>
                <c:pt idx="3060">
                  <c:v>37395</c:v>
                </c:pt>
                <c:pt idx="3061">
                  <c:v>37396</c:v>
                </c:pt>
                <c:pt idx="3062">
                  <c:v>37397</c:v>
                </c:pt>
                <c:pt idx="3063">
                  <c:v>37398</c:v>
                </c:pt>
                <c:pt idx="3064">
                  <c:v>37399</c:v>
                </c:pt>
                <c:pt idx="3065">
                  <c:v>37400</c:v>
                </c:pt>
                <c:pt idx="3066">
                  <c:v>37401</c:v>
                </c:pt>
                <c:pt idx="3067">
                  <c:v>37402</c:v>
                </c:pt>
                <c:pt idx="3068">
                  <c:v>37403</c:v>
                </c:pt>
                <c:pt idx="3069">
                  <c:v>37404</c:v>
                </c:pt>
                <c:pt idx="3070">
                  <c:v>37405</c:v>
                </c:pt>
                <c:pt idx="3071">
                  <c:v>37406</c:v>
                </c:pt>
                <c:pt idx="3072">
                  <c:v>37407</c:v>
                </c:pt>
                <c:pt idx="3073">
                  <c:v>37408</c:v>
                </c:pt>
                <c:pt idx="3074">
                  <c:v>37409</c:v>
                </c:pt>
                <c:pt idx="3075">
                  <c:v>37410</c:v>
                </c:pt>
                <c:pt idx="3076">
                  <c:v>37411</c:v>
                </c:pt>
                <c:pt idx="3077">
                  <c:v>37412</c:v>
                </c:pt>
                <c:pt idx="3078">
                  <c:v>37413</c:v>
                </c:pt>
                <c:pt idx="3079">
                  <c:v>37414</c:v>
                </c:pt>
                <c:pt idx="3080">
                  <c:v>37415</c:v>
                </c:pt>
                <c:pt idx="3081">
                  <c:v>37416</c:v>
                </c:pt>
                <c:pt idx="3082">
                  <c:v>37417</c:v>
                </c:pt>
                <c:pt idx="3083">
                  <c:v>37418</c:v>
                </c:pt>
                <c:pt idx="3084">
                  <c:v>37419</c:v>
                </c:pt>
                <c:pt idx="3085">
                  <c:v>37420</c:v>
                </c:pt>
                <c:pt idx="3086">
                  <c:v>37421</c:v>
                </c:pt>
                <c:pt idx="3087">
                  <c:v>37422</c:v>
                </c:pt>
                <c:pt idx="3088">
                  <c:v>37423</c:v>
                </c:pt>
                <c:pt idx="3089">
                  <c:v>37424</c:v>
                </c:pt>
                <c:pt idx="3090">
                  <c:v>37425</c:v>
                </c:pt>
                <c:pt idx="3091">
                  <c:v>37426</c:v>
                </c:pt>
                <c:pt idx="3092">
                  <c:v>37427</c:v>
                </c:pt>
                <c:pt idx="3093">
                  <c:v>37428</c:v>
                </c:pt>
                <c:pt idx="3094">
                  <c:v>37429</c:v>
                </c:pt>
                <c:pt idx="3095">
                  <c:v>37430</c:v>
                </c:pt>
                <c:pt idx="3096">
                  <c:v>37431</c:v>
                </c:pt>
                <c:pt idx="3097">
                  <c:v>37432</c:v>
                </c:pt>
                <c:pt idx="3098">
                  <c:v>37433</c:v>
                </c:pt>
                <c:pt idx="3099">
                  <c:v>37434</c:v>
                </c:pt>
                <c:pt idx="3100">
                  <c:v>37435</c:v>
                </c:pt>
                <c:pt idx="3101">
                  <c:v>37436</c:v>
                </c:pt>
                <c:pt idx="3102">
                  <c:v>37437</c:v>
                </c:pt>
                <c:pt idx="3103">
                  <c:v>37438</c:v>
                </c:pt>
                <c:pt idx="3104">
                  <c:v>37439</c:v>
                </c:pt>
                <c:pt idx="3105">
                  <c:v>37440</c:v>
                </c:pt>
                <c:pt idx="3106">
                  <c:v>37441</c:v>
                </c:pt>
                <c:pt idx="3107">
                  <c:v>37442</c:v>
                </c:pt>
                <c:pt idx="3108">
                  <c:v>37443</c:v>
                </c:pt>
                <c:pt idx="3109">
                  <c:v>37444</c:v>
                </c:pt>
                <c:pt idx="3110">
                  <c:v>37445</c:v>
                </c:pt>
                <c:pt idx="3111">
                  <c:v>37446</c:v>
                </c:pt>
                <c:pt idx="3112">
                  <c:v>37447</c:v>
                </c:pt>
                <c:pt idx="3113">
                  <c:v>37448</c:v>
                </c:pt>
                <c:pt idx="3114">
                  <c:v>37449</c:v>
                </c:pt>
                <c:pt idx="3115">
                  <c:v>37450</c:v>
                </c:pt>
                <c:pt idx="3116">
                  <c:v>37451</c:v>
                </c:pt>
                <c:pt idx="3117">
                  <c:v>37452</c:v>
                </c:pt>
                <c:pt idx="3118">
                  <c:v>37453</c:v>
                </c:pt>
                <c:pt idx="3119">
                  <c:v>37454</c:v>
                </c:pt>
                <c:pt idx="3120">
                  <c:v>37455</c:v>
                </c:pt>
                <c:pt idx="3121">
                  <c:v>37456</c:v>
                </c:pt>
                <c:pt idx="3122">
                  <c:v>37457</c:v>
                </c:pt>
                <c:pt idx="3123">
                  <c:v>37458</c:v>
                </c:pt>
                <c:pt idx="3124">
                  <c:v>37459</c:v>
                </c:pt>
                <c:pt idx="3125">
                  <c:v>37460</c:v>
                </c:pt>
                <c:pt idx="3126">
                  <c:v>37461</c:v>
                </c:pt>
                <c:pt idx="3127">
                  <c:v>37462</c:v>
                </c:pt>
                <c:pt idx="3128">
                  <c:v>37463</c:v>
                </c:pt>
                <c:pt idx="3129">
                  <c:v>37464</c:v>
                </c:pt>
                <c:pt idx="3130">
                  <c:v>37465</c:v>
                </c:pt>
                <c:pt idx="3131">
                  <c:v>37466</c:v>
                </c:pt>
                <c:pt idx="3132">
                  <c:v>37467</c:v>
                </c:pt>
                <c:pt idx="3133">
                  <c:v>37468</c:v>
                </c:pt>
                <c:pt idx="3134">
                  <c:v>37469</c:v>
                </c:pt>
                <c:pt idx="3135">
                  <c:v>37470</c:v>
                </c:pt>
                <c:pt idx="3136">
                  <c:v>37471</c:v>
                </c:pt>
                <c:pt idx="3137">
                  <c:v>37472</c:v>
                </c:pt>
                <c:pt idx="3138">
                  <c:v>37473</c:v>
                </c:pt>
                <c:pt idx="3139">
                  <c:v>37474</c:v>
                </c:pt>
                <c:pt idx="3140">
                  <c:v>37475</c:v>
                </c:pt>
                <c:pt idx="3141">
                  <c:v>37476</c:v>
                </c:pt>
                <c:pt idx="3142">
                  <c:v>37477</c:v>
                </c:pt>
                <c:pt idx="3143">
                  <c:v>37478</c:v>
                </c:pt>
                <c:pt idx="3144">
                  <c:v>37479</c:v>
                </c:pt>
                <c:pt idx="3145">
                  <c:v>37480</c:v>
                </c:pt>
                <c:pt idx="3146">
                  <c:v>37481</c:v>
                </c:pt>
                <c:pt idx="3147">
                  <c:v>37482</c:v>
                </c:pt>
                <c:pt idx="3148">
                  <c:v>37483</c:v>
                </c:pt>
                <c:pt idx="3149">
                  <c:v>37484</c:v>
                </c:pt>
                <c:pt idx="3150">
                  <c:v>37485</c:v>
                </c:pt>
                <c:pt idx="3151">
                  <c:v>37486</c:v>
                </c:pt>
                <c:pt idx="3152">
                  <c:v>37487</c:v>
                </c:pt>
                <c:pt idx="3153">
                  <c:v>37488</c:v>
                </c:pt>
                <c:pt idx="3154">
                  <c:v>37489</c:v>
                </c:pt>
                <c:pt idx="3155">
                  <c:v>37490</c:v>
                </c:pt>
                <c:pt idx="3156">
                  <c:v>37491</c:v>
                </c:pt>
                <c:pt idx="3157">
                  <c:v>37492</c:v>
                </c:pt>
                <c:pt idx="3158">
                  <c:v>37493</c:v>
                </c:pt>
                <c:pt idx="3159">
                  <c:v>37494</c:v>
                </c:pt>
                <c:pt idx="3160">
                  <c:v>37495</c:v>
                </c:pt>
                <c:pt idx="3161">
                  <c:v>37496</c:v>
                </c:pt>
                <c:pt idx="3162">
                  <c:v>37497</c:v>
                </c:pt>
                <c:pt idx="3163">
                  <c:v>37498</c:v>
                </c:pt>
                <c:pt idx="3164">
                  <c:v>37499</c:v>
                </c:pt>
                <c:pt idx="3165">
                  <c:v>37500</c:v>
                </c:pt>
                <c:pt idx="3166">
                  <c:v>37501</c:v>
                </c:pt>
                <c:pt idx="3167">
                  <c:v>37502</c:v>
                </c:pt>
                <c:pt idx="3168">
                  <c:v>37503</c:v>
                </c:pt>
                <c:pt idx="3169">
                  <c:v>37504</c:v>
                </c:pt>
                <c:pt idx="3170">
                  <c:v>37505</c:v>
                </c:pt>
                <c:pt idx="3171">
                  <c:v>37506</c:v>
                </c:pt>
                <c:pt idx="3172">
                  <c:v>37507</c:v>
                </c:pt>
                <c:pt idx="3173">
                  <c:v>37508</c:v>
                </c:pt>
                <c:pt idx="3174">
                  <c:v>37509</c:v>
                </c:pt>
                <c:pt idx="3175">
                  <c:v>37510</c:v>
                </c:pt>
                <c:pt idx="3176">
                  <c:v>37511</c:v>
                </c:pt>
                <c:pt idx="3177">
                  <c:v>37512</c:v>
                </c:pt>
                <c:pt idx="3178">
                  <c:v>37513</c:v>
                </c:pt>
                <c:pt idx="3179">
                  <c:v>37514</c:v>
                </c:pt>
                <c:pt idx="3180">
                  <c:v>37515</c:v>
                </c:pt>
                <c:pt idx="3181">
                  <c:v>37516</c:v>
                </c:pt>
                <c:pt idx="3182">
                  <c:v>37517</c:v>
                </c:pt>
                <c:pt idx="3183">
                  <c:v>37518</c:v>
                </c:pt>
                <c:pt idx="3184">
                  <c:v>37519</c:v>
                </c:pt>
                <c:pt idx="3185">
                  <c:v>37520</c:v>
                </c:pt>
                <c:pt idx="3186">
                  <c:v>37521</c:v>
                </c:pt>
                <c:pt idx="3187">
                  <c:v>37522</c:v>
                </c:pt>
                <c:pt idx="3188">
                  <c:v>37523</c:v>
                </c:pt>
                <c:pt idx="3189">
                  <c:v>37524</c:v>
                </c:pt>
                <c:pt idx="3190">
                  <c:v>37525</c:v>
                </c:pt>
                <c:pt idx="3191">
                  <c:v>37526</c:v>
                </c:pt>
                <c:pt idx="3192">
                  <c:v>37527</c:v>
                </c:pt>
                <c:pt idx="3193">
                  <c:v>37528</c:v>
                </c:pt>
                <c:pt idx="3194">
                  <c:v>37529</c:v>
                </c:pt>
                <c:pt idx="3195">
                  <c:v>37530</c:v>
                </c:pt>
                <c:pt idx="3196">
                  <c:v>37531</c:v>
                </c:pt>
                <c:pt idx="3197">
                  <c:v>37532</c:v>
                </c:pt>
                <c:pt idx="3198">
                  <c:v>37533</c:v>
                </c:pt>
                <c:pt idx="3199">
                  <c:v>37534</c:v>
                </c:pt>
                <c:pt idx="3200">
                  <c:v>37535</c:v>
                </c:pt>
                <c:pt idx="3201">
                  <c:v>37536</c:v>
                </c:pt>
                <c:pt idx="3202">
                  <c:v>37537</c:v>
                </c:pt>
                <c:pt idx="3203">
                  <c:v>37538</c:v>
                </c:pt>
                <c:pt idx="3204">
                  <c:v>37539</c:v>
                </c:pt>
                <c:pt idx="3205">
                  <c:v>37540</c:v>
                </c:pt>
                <c:pt idx="3206">
                  <c:v>37541</c:v>
                </c:pt>
                <c:pt idx="3207">
                  <c:v>37542</c:v>
                </c:pt>
                <c:pt idx="3208">
                  <c:v>37543</c:v>
                </c:pt>
                <c:pt idx="3209">
                  <c:v>37544</c:v>
                </c:pt>
                <c:pt idx="3210">
                  <c:v>37545</c:v>
                </c:pt>
                <c:pt idx="3211">
                  <c:v>37546</c:v>
                </c:pt>
                <c:pt idx="3212">
                  <c:v>37547</c:v>
                </c:pt>
                <c:pt idx="3213">
                  <c:v>37548</c:v>
                </c:pt>
                <c:pt idx="3214">
                  <c:v>37549</c:v>
                </c:pt>
                <c:pt idx="3215">
                  <c:v>37550</c:v>
                </c:pt>
                <c:pt idx="3216">
                  <c:v>37551</c:v>
                </c:pt>
                <c:pt idx="3217">
                  <c:v>37552</c:v>
                </c:pt>
                <c:pt idx="3218">
                  <c:v>37553</c:v>
                </c:pt>
                <c:pt idx="3219">
                  <c:v>37554</c:v>
                </c:pt>
                <c:pt idx="3220">
                  <c:v>37555</c:v>
                </c:pt>
                <c:pt idx="3221">
                  <c:v>37556</c:v>
                </c:pt>
                <c:pt idx="3222">
                  <c:v>37557</c:v>
                </c:pt>
                <c:pt idx="3223">
                  <c:v>37558</c:v>
                </c:pt>
                <c:pt idx="3224">
                  <c:v>37559</c:v>
                </c:pt>
                <c:pt idx="3225">
                  <c:v>37560</c:v>
                </c:pt>
                <c:pt idx="3226">
                  <c:v>37561</c:v>
                </c:pt>
                <c:pt idx="3227">
                  <c:v>37562</c:v>
                </c:pt>
                <c:pt idx="3228">
                  <c:v>37563</c:v>
                </c:pt>
                <c:pt idx="3229">
                  <c:v>37564</c:v>
                </c:pt>
                <c:pt idx="3230">
                  <c:v>37565</c:v>
                </c:pt>
                <c:pt idx="3231">
                  <c:v>37566</c:v>
                </c:pt>
                <c:pt idx="3232">
                  <c:v>37567</c:v>
                </c:pt>
                <c:pt idx="3233">
                  <c:v>37568</c:v>
                </c:pt>
                <c:pt idx="3234">
                  <c:v>37569</c:v>
                </c:pt>
                <c:pt idx="3235">
                  <c:v>37570</c:v>
                </c:pt>
                <c:pt idx="3236">
                  <c:v>37571</c:v>
                </c:pt>
                <c:pt idx="3237">
                  <c:v>37572</c:v>
                </c:pt>
                <c:pt idx="3238">
                  <c:v>37573</c:v>
                </c:pt>
                <c:pt idx="3239">
                  <c:v>37574</c:v>
                </c:pt>
                <c:pt idx="3240">
                  <c:v>37575</c:v>
                </c:pt>
                <c:pt idx="3241">
                  <c:v>37576</c:v>
                </c:pt>
                <c:pt idx="3242">
                  <c:v>37577</c:v>
                </c:pt>
                <c:pt idx="3243">
                  <c:v>37578</c:v>
                </c:pt>
                <c:pt idx="3244">
                  <c:v>37579</c:v>
                </c:pt>
                <c:pt idx="3245">
                  <c:v>37580</c:v>
                </c:pt>
                <c:pt idx="3246">
                  <c:v>37581</c:v>
                </c:pt>
                <c:pt idx="3247">
                  <c:v>37582</c:v>
                </c:pt>
                <c:pt idx="3248">
                  <c:v>37583</c:v>
                </c:pt>
                <c:pt idx="3249">
                  <c:v>37584</c:v>
                </c:pt>
                <c:pt idx="3250">
                  <c:v>37585</c:v>
                </c:pt>
                <c:pt idx="3251">
                  <c:v>37586</c:v>
                </c:pt>
                <c:pt idx="3252">
                  <c:v>37587</c:v>
                </c:pt>
                <c:pt idx="3253">
                  <c:v>37588</c:v>
                </c:pt>
                <c:pt idx="3254">
                  <c:v>37589</c:v>
                </c:pt>
                <c:pt idx="3255">
                  <c:v>37590</c:v>
                </c:pt>
                <c:pt idx="3256">
                  <c:v>37591</c:v>
                </c:pt>
                <c:pt idx="3257">
                  <c:v>37592</c:v>
                </c:pt>
                <c:pt idx="3258">
                  <c:v>37593</c:v>
                </c:pt>
                <c:pt idx="3259">
                  <c:v>37594</c:v>
                </c:pt>
                <c:pt idx="3260">
                  <c:v>37595</c:v>
                </c:pt>
                <c:pt idx="3261">
                  <c:v>37596</c:v>
                </c:pt>
                <c:pt idx="3262">
                  <c:v>37597</c:v>
                </c:pt>
                <c:pt idx="3263">
                  <c:v>37598</c:v>
                </c:pt>
                <c:pt idx="3264">
                  <c:v>37599</c:v>
                </c:pt>
                <c:pt idx="3265">
                  <c:v>37600</c:v>
                </c:pt>
                <c:pt idx="3266">
                  <c:v>37601</c:v>
                </c:pt>
                <c:pt idx="3267">
                  <c:v>37602</c:v>
                </c:pt>
                <c:pt idx="3268">
                  <c:v>37603</c:v>
                </c:pt>
                <c:pt idx="3269">
                  <c:v>37604</c:v>
                </c:pt>
                <c:pt idx="3270">
                  <c:v>37605</c:v>
                </c:pt>
                <c:pt idx="3271">
                  <c:v>37606</c:v>
                </c:pt>
                <c:pt idx="3272">
                  <c:v>37607</c:v>
                </c:pt>
                <c:pt idx="3273">
                  <c:v>37608</c:v>
                </c:pt>
                <c:pt idx="3274">
                  <c:v>37609</c:v>
                </c:pt>
                <c:pt idx="3275">
                  <c:v>37610</c:v>
                </c:pt>
                <c:pt idx="3276">
                  <c:v>37611</c:v>
                </c:pt>
                <c:pt idx="3277">
                  <c:v>37612</c:v>
                </c:pt>
                <c:pt idx="3278">
                  <c:v>37613</c:v>
                </c:pt>
                <c:pt idx="3279">
                  <c:v>37614</c:v>
                </c:pt>
                <c:pt idx="3280">
                  <c:v>37615</c:v>
                </c:pt>
                <c:pt idx="3281">
                  <c:v>37616</c:v>
                </c:pt>
                <c:pt idx="3282">
                  <c:v>37617</c:v>
                </c:pt>
                <c:pt idx="3283">
                  <c:v>37618</c:v>
                </c:pt>
                <c:pt idx="3284">
                  <c:v>37619</c:v>
                </c:pt>
                <c:pt idx="3285">
                  <c:v>37620</c:v>
                </c:pt>
                <c:pt idx="3286">
                  <c:v>37621</c:v>
                </c:pt>
                <c:pt idx="3287">
                  <c:v>37622</c:v>
                </c:pt>
                <c:pt idx="3288">
                  <c:v>37623</c:v>
                </c:pt>
                <c:pt idx="3289">
                  <c:v>37624</c:v>
                </c:pt>
                <c:pt idx="3290">
                  <c:v>37625</c:v>
                </c:pt>
                <c:pt idx="3291">
                  <c:v>37626</c:v>
                </c:pt>
                <c:pt idx="3292">
                  <c:v>37627</c:v>
                </c:pt>
                <c:pt idx="3293">
                  <c:v>37628</c:v>
                </c:pt>
                <c:pt idx="3294">
                  <c:v>37629</c:v>
                </c:pt>
                <c:pt idx="3295">
                  <c:v>37630</c:v>
                </c:pt>
                <c:pt idx="3296">
                  <c:v>37631</c:v>
                </c:pt>
                <c:pt idx="3297">
                  <c:v>37632</c:v>
                </c:pt>
                <c:pt idx="3298">
                  <c:v>37633</c:v>
                </c:pt>
                <c:pt idx="3299">
                  <c:v>37634</c:v>
                </c:pt>
                <c:pt idx="3300">
                  <c:v>37635</c:v>
                </c:pt>
                <c:pt idx="3301">
                  <c:v>37636</c:v>
                </c:pt>
                <c:pt idx="3302">
                  <c:v>37637</c:v>
                </c:pt>
                <c:pt idx="3303">
                  <c:v>37638</c:v>
                </c:pt>
                <c:pt idx="3304">
                  <c:v>37639</c:v>
                </c:pt>
                <c:pt idx="3305">
                  <c:v>37640</c:v>
                </c:pt>
                <c:pt idx="3306">
                  <c:v>37641</c:v>
                </c:pt>
                <c:pt idx="3307">
                  <c:v>37642</c:v>
                </c:pt>
                <c:pt idx="3308">
                  <c:v>37643</c:v>
                </c:pt>
                <c:pt idx="3309">
                  <c:v>37644</c:v>
                </c:pt>
                <c:pt idx="3310">
                  <c:v>37645</c:v>
                </c:pt>
                <c:pt idx="3311">
                  <c:v>37646</c:v>
                </c:pt>
                <c:pt idx="3312">
                  <c:v>37647</c:v>
                </c:pt>
                <c:pt idx="3313">
                  <c:v>37648</c:v>
                </c:pt>
                <c:pt idx="3314">
                  <c:v>37649</c:v>
                </c:pt>
                <c:pt idx="3315">
                  <c:v>37650</c:v>
                </c:pt>
                <c:pt idx="3316">
                  <c:v>37651</c:v>
                </c:pt>
                <c:pt idx="3317">
                  <c:v>37652</c:v>
                </c:pt>
                <c:pt idx="3318">
                  <c:v>37653</c:v>
                </c:pt>
                <c:pt idx="3319">
                  <c:v>37654</c:v>
                </c:pt>
                <c:pt idx="3320">
                  <c:v>37655</c:v>
                </c:pt>
                <c:pt idx="3321">
                  <c:v>37656</c:v>
                </c:pt>
                <c:pt idx="3322">
                  <c:v>37657</c:v>
                </c:pt>
                <c:pt idx="3323">
                  <c:v>37658</c:v>
                </c:pt>
                <c:pt idx="3324">
                  <c:v>37659</c:v>
                </c:pt>
                <c:pt idx="3325">
                  <c:v>37660</c:v>
                </c:pt>
                <c:pt idx="3326">
                  <c:v>37661</c:v>
                </c:pt>
                <c:pt idx="3327">
                  <c:v>37662</c:v>
                </c:pt>
                <c:pt idx="3328">
                  <c:v>37663</c:v>
                </c:pt>
                <c:pt idx="3329">
                  <c:v>37664</c:v>
                </c:pt>
                <c:pt idx="3330">
                  <c:v>37665</c:v>
                </c:pt>
                <c:pt idx="3331">
                  <c:v>37666</c:v>
                </c:pt>
                <c:pt idx="3332">
                  <c:v>37667</c:v>
                </c:pt>
                <c:pt idx="3333">
                  <c:v>37668</c:v>
                </c:pt>
                <c:pt idx="3334">
                  <c:v>37669</c:v>
                </c:pt>
                <c:pt idx="3335">
                  <c:v>37670</c:v>
                </c:pt>
                <c:pt idx="3336">
                  <c:v>37671</c:v>
                </c:pt>
                <c:pt idx="3337">
                  <c:v>37672</c:v>
                </c:pt>
                <c:pt idx="3338">
                  <c:v>37673</c:v>
                </c:pt>
                <c:pt idx="3339">
                  <c:v>37674</c:v>
                </c:pt>
                <c:pt idx="3340">
                  <c:v>37675</c:v>
                </c:pt>
                <c:pt idx="3341">
                  <c:v>37676</c:v>
                </c:pt>
                <c:pt idx="3342">
                  <c:v>37677</c:v>
                </c:pt>
                <c:pt idx="3343">
                  <c:v>37678</c:v>
                </c:pt>
                <c:pt idx="3344">
                  <c:v>37679</c:v>
                </c:pt>
                <c:pt idx="3345">
                  <c:v>37680</c:v>
                </c:pt>
                <c:pt idx="3346">
                  <c:v>37681</c:v>
                </c:pt>
                <c:pt idx="3347">
                  <c:v>37682</c:v>
                </c:pt>
                <c:pt idx="3348">
                  <c:v>37683</c:v>
                </c:pt>
                <c:pt idx="3349">
                  <c:v>37684</c:v>
                </c:pt>
                <c:pt idx="3350">
                  <c:v>37685</c:v>
                </c:pt>
                <c:pt idx="3351">
                  <c:v>37686</c:v>
                </c:pt>
                <c:pt idx="3352">
                  <c:v>37687</c:v>
                </c:pt>
                <c:pt idx="3353">
                  <c:v>37688</c:v>
                </c:pt>
                <c:pt idx="3354">
                  <c:v>37689</c:v>
                </c:pt>
                <c:pt idx="3355">
                  <c:v>37690</c:v>
                </c:pt>
                <c:pt idx="3356">
                  <c:v>37691</c:v>
                </c:pt>
                <c:pt idx="3357">
                  <c:v>37692</c:v>
                </c:pt>
                <c:pt idx="3358">
                  <c:v>37693</c:v>
                </c:pt>
                <c:pt idx="3359">
                  <c:v>37694</c:v>
                </c:pt>
                <c:pt idx="3360">
                  <c:v>37695</c:v>
                </c:pt>
                <c:pt idx="3361">
                  <c:v>37696</c:v>
                </c:pt>
                <c:pt idx="3362">
                  <c:v>37697</c:v>
                </c:pt>
                <c:pt idx="3363">
                  <c:v>37698</c:v>
                </c:pt>
                <c:pt idx="3364">
                  <c:v>37699</c:v>
                </c:pt>
                <c:pt idx="3365">
                  <c:v>37700</c:v>
                </c:pt>
                <c:pt idx="3366">
                  <c:v>37701</c:v>
                </c:pt>
                <c:pt idx="3367">
                  <c:v>37702</c:v>
                </c:pt>
                <c:pt idx="3368">
                  <c:v>37703</c:v>
                </c:pt>
                <c:pt idx="3369">
                  <c:v>37704</c:v>
                </c:pt>
                <c:pt idx="3370">
                  <c:v>37705</c:v>
                </c:pt>
                <c:pt idx="3371">
                  <c:v>37706</c:v>
                </c:pt>
                <c:pt idx="3372">
                  <c:v>37707</c:v>
                </c:pt>
                <c:pt idx="3373">
                  <c:v>37708</c:v>
                </c:pt>
                <c:pt idx="3374">
                  <c:v>37709</c:v>
                </c:pt>
                <c:pt idx="3375">
                  <c:v>37710</c:v>
                </c:pt>
                <c:pt idx="3376">
                  <c:v>37711</c:v>
                </c:pt>
                <c:pt idx="3377">
                  <c:v>37712</c:v>
                </c:pt>
                <c:pt idx="3378">
                  <c:v>37713</c:v>
                </c:pt>
                <c:pt idx="3379">
                  <c:v>37714</c:v>
                </c:pt>
                <c:pt idx="3380">
                  <c:v>37715</c:v>
                </c:pt>
                <c:pt idx="3381">
                  <c:v>37716</c:v>
                </c:pt>
                <c:pt idx="3382">
                  <c:v>37717</c:v>
                </c:pt>
                <c:pt idx="3383">
                  <c:v>37718</c:v>
                </c:pt>
                <c:pt idx="3384">
                  <c:v>37719</c:v>
                </c:pt>
                <c:pt idx="3385">
                  <c:v>37720</c:v>
                </c:pt>
                <c:pt idx="3386">
                  <c:v>37721</c:v>
                </c:pt>
                <c:pt idx="3387">
                  <c:v>37722</c:v>
                </c:pt>
                <c:pt idx="3388">
                  <c:v>37723</c:v>
                </c:pt>
                <c:pt idx="3389">
                  <c:v>37724</c:v>
                </c:pt>
                <c:pt idx="3390">
                  <c:v>37725</c:v>
                </c:pt>
                <c:pt idx="3391">
                  <c:v>37726</c:v>
                </c:pt>
                <c:pt idx="3392">
                  <c:v>37727</c:v>
                </c:pt>
                <c:pt idx="3393">
                  <c:v>37728</c:v>
                </c:pt>
                <c:pt idx="3394">
                  <c:v>37729</c:v>
                </c:pt>
                <c:pt idx="3395">
                  <c:v>37730</c:v>
                </c:pt>
                <c:pt idx="3396">
                  <c:v>37731</c:v>
                </c:pt>
                <c:pt idx="3397">
                  <c:v>37732</c:v>
                </c:pt>
                <c:pt idx="3398">
                  <c:v>37733</c:v>
                </c:pt>
                <c:pt idx="3399">
                  <c:v>37734</c:v>
                </c:pt>
                <c:pt idx="3400">
                  <c:v>37735</c:v>
                </c:pt>
                <c:pt idx="3401">
                  <c:v>37736</c:v>
                </c:pt>
                <c:pt idx="3402">
                  <c:v>37737</c:v>
                </c:pt>
                <c:pt idx="3403">
                  <c:v>37738</c:v>
                </c:pt>
                <c:pt idx="3404">
                  <c:v>37739</c:v>
                </c:pt>
                <c:pt idx="3405">
                  <c:v>37740</c:v>
                </c:pt>
                <c:pt idx="3406">
                  <c:v>37741</c:v>
                </c:pt>
                <c:pt idx="3407">
                  <c:v>37742</c:v>
                </c:pt>
                <c:pt idx="3408">
                  <c:v>37743</c:v>
                </c:pt>
                <c:pt idx="3409">
                  <c:v>37744</c:v>
                </c:pt>
                <c:pt idx="3410">
                  <c:v>37745</c:v>
                </c:pt>
                <c:pt idx="3411">
                  <c:v>37746</c:v>
                </c:pt>
                <c:pt idx="3412">
                  <c:v>37747</c:v>
                </c:pt>
                <c:pt idx="3413">
                  <c:v>37748</c:v>
                </c:pt>
                <c:pt idx="3414">
                  <c:v>37749</c:v>
                </c:pt>
                <c:pt idx="3415">
                  <c:v>37750</c:v>
                </c:pt>
                <c:pt idx="3416">
                  <c:v>37751</c:v>
                </c:pt>
                <c:pt idx="3417">
                  <c:v>37752</c:v>
                </c:pt>
                <c:pt idx="3418">
                  <c:v>37753</c:v>
                </c:pt>
                <c:pt idx="3419">
                  <c:v>37754</c:v>
                </c:pt>
                <c:pt idx="3420">
                  <c:v>37755</c:v>
                </c:pt>
                <c:pt idx="3421">
                  <c:v>37756</c:v>
                </c:pt>
                <c:pt idx="3422">
                  <c:v>37757</c:v>
                </c:pt>
                <c:pt idx="3423">
                  <c:v>37758</c:v>
                </c:pt>
                <c:pt idx="3424">
                  <c:v>37759</c:v>
                </c:pt>
                <c:pt idx="3425">
                  <c:v>37760</c:v>
                </c:pt>
                <c:pt idx="3426">
                  <c:v>37761</c:v>
                </c:pt>
                <c:pt idx="3427">
                  <c:v>37762</c:v>
                </c:pt>
                <c:pt idx="3428">
                  <c:v>37763</c:v>
                </c:pt>
                <c:pt idx="3429">
                  <c:v>37764</c:v>
                </c:pt>
                <c:pt idx="3430">
                  <c:v>37765</c:v>
                </c:pt>
                <c:pt idx="3431">
                  <c:v>37766</c:v>
                </c:pt>
                <c:pt idx="3432">
                  <c:v>37767</c:v>
                </c:pt>
                <c:pt idx="3433">
                  <c:v>37768</c:v>
                </c:pt>
                <c:pt idx="3434">
                  <c:v>37769</c:v>
                </c:pt>
                <c:pt idx="3435">
                  <c:v>37770</c:v>
                </c:pt>
                <c:pt idx="3436">
                  <c:v>37771</c:v>
                </c:pt>
                <c:pt idx="3437">
                  <c:v>37772</c:v>
                </c:pt>
                <c:pt idx="3438">
                  <c:v>37773</c:v>
                </c:pt>
                <c:pt idx="3439">
                  <c:v>37774</c:v>
                </c:pt>
                <c:pt idx="3440">
                  <c:v>37775</c:v>
                </c:pt>
                <c:pt idx="3441">
                  <c:v>37776</c:v>
                </c:pt>
                <c:pt idx="3442">
                  <c:v>37777</c:v>
                </c:pt>
                <c:pt idx="3443">
                  <c:v>37778</c:v>
                </c:pt>
                <c:pt idx="3444">
                  <c:v>37779</c:v>
                </c:pt>
                <c:pt idx="3445">
                  <c:v>37780</c:v>
                </c:pt>
                <c:pt idx="3446">
                  <c:v>37781</c:v>
                </c:pt>
                <c:pt idx="3447">
                  <c:v>37782</c:v>
                </c:pt>
                <c:pt idx="3448">
                  <c:v>37783</c:v>
                </c:pt>
                <c:pt idx="3449">
                  <c:v>37784</c:v>
                </c:pt>
                <c:pt idx="3450">
                  <c:v>37785</c:v>
                </c:pt>
                <c:pt idx="3451">
                  <c:v>37786</c:v>
                </c:pt>
                <c:pt idx="3452">
                  <c:v>37787</c:v>
                </c:pt>
                <c:pt idx="3453">
                  <c:v>37788</c:v>
                </c:pt>
                <c:pt idx="3454">
                  <c:v>37789</c:v>
                </c:pt>
                <c:pt idx="3455">
                  <c:v>37790</c:v>
                </c:pt>
                <c:pt idx="3456">
                  <c:v>37791</c:v>
                </c:pt>
                <c:pt idx="3457">
                  <c:v>37792</c:v>
                </c:pt>
                <c:pt idx="3458">
                  <c:v>37793</c:v>
                </c:pt>
                <c:pt idx="3459">
                  <c:v>37794</c:v>
                </c:pt>
                <c:pt idx="3460">
                  <c:v>37795</c:v>
                </c:pt>
                <c:pt idx="3461">
                  <c:v>37796</c:v>
                </c:pt>
                <c:pt idx="3462">
                  <c:v>37797</c:v>
                </c:pt>
                <c:pt idx="3463">
                  <c:v>37798</c:v>
                </c:pt>
                <c:pt idx="3464">
                  <c:v>37799</c:v>
                </c:pt>
                <c:pt idx="3465">
                  <c:v>37800</c:v>
                </c:pt>
                <c:pt idx="3466">
                  <c:v>37801</c:v>
                </c:pt>
                <c:pt idx="3467">
                  <c:v>37802</c:v>
                </c:pt>
                <c:pt idx="3468">
                  <c:v>37803</c:v>
                </c:pt>
                <c:pt idx="3469">
                  <c:v>37804</c:v>
                </c:pt>
                <c:pt idx="3470">
                  <c:v>37805</c:v>
                </c:pt>
                <c:pt idx="3471">
                  <c:v>37806</c:v>
                </c:pt>
                <c:pt idx="3472">
                  <c:v>37807</c:v>
                </c:pt>
                <c:pt idx="3473">
                  <c:v>37808</c:v>
                </c:pt>
                <c:pt idx="3474">
                  <c:v>37809</c:v>
                </c:pt>
                <c:pt idx="3475">
                  <c:v>37810</c:v>
                </c:pt>
                <c:pt idx="3476">
                  <c:v>37811</c:v>
                </c:pt>
                <c:pt idx="3477">
                  <c:v>37812</c:v>
                </c:pt>
                <c:pt idx="3478">
                  <c:v>37813</c:v>
                </c:pt>
                <c:pt idx="3479">
                  <c:v>37814</c:v>
                </c:pt>
                <c:pt idx="3480">
                  <c:v>37815</c:v>
                </c:pt>
                <c:pt idx="3481">
                  <c:v>37816</c:v>
                </c:pt>
                <c:pt idx="3482">
                  <c:v>37817</c:v>
                </c:pt>
                <c:pt idx="3483">
                  <c:v>37818</c:v>
                </c:pt>
                <c:pt idx="3484">
                  <c:v>37819</c:v>
                </c:pt>
                <c:pt idx="3485">
                  <c:v>37820</c:v>
                </c:pt>
                <c:pt idx="3486">
                  <c:v>37821</c:v>
                </c:pt>
                <c:pt idx="3487">
                  <c:v>37822</c:v>
                </c:pt>
                <c:pt idx="3488">
                  <c:v>37823</c:v>
                </c:pt>
                <c:pt idx="3489">
                  <c:v>37824</c:v>
                </c:pt>
                <c:pt idx="3490">
                  <c:v>37825</c:v>
                </c:pt>
                <c:pt idx="3491">
                  <c:v>37826</c:v>
                </c:pt>
                <c:pt idx="3492">
                  <c:v>37827</c:v>
                </c:pt>
                <c:pt idx="3493">
                  <c:v>37828</c:v>
                </c:pt>
                <c:pt idx="3494">
                  <c:v>37829</c:v>
                </c:pt>
                <c:pt idx="3495">
                  <c:v>37830</c:v>
                </c:pt>
                <c:pt idx="3496">
                  <c:v>37831</c:v>
                </c:pt>
                <c:pt idx="3497">
                  <c:v>37832</c:v>
                </c:pt>
                <c:pt idx="3498">
                  <c:v>37833</c:v>
                </c:pt>
                <c:pt idx="3499">
                  <c:v>37834</c:v>
                </c:pt>
                <c:pt idx="3500">
                  <c:v>37835</c:v>
                </c:pt>
                <c:pt idx="3501">
                  <c:v>37836</c:v>
                </c:pt>
                <c:pt idx="3502">
                  <c:v>37837</c:v>
                </c:pt>
                <c:pt idx="3503">
                  <c:v>37838</c:v>
                </c:pt>
                <c:pt idx="3504">
                  <c:v>37839</c:v>
                </c:pt>
                <c:pt idx="3505">
                  <c:v>37840</c:v>
                </c:pt>
                <c:pt idx="3506">
                  <c:v>37841</c:v>
                </c:pt>
                <c:pt idx="3507">
                  <c:v>37842</c:v>
                </c:pt>
                <c:pt idx="3508">
                  <c:v>37843</c:v>
                </c:pt>
                <c:pt idx="3509">
                  <c:v>37844</c:v>
                </c:pt>
                <c:pt idx="3510">
                  <c:v>37845</c:v>
                </c:pt>
                <c:pt idx="3511">
                  <c:v>37846</c:v>
                </c:pt>
                <c:pt idx="3512">
                  <c:v>37847</c:v>
                </c:pt>
                <c:pt idx="3513">
                  <c:v>37848</c:v>
                </c:pt>
                <c:pt idx="3514">
                  <c:v>37849</c:v>
                </c:pt>
                <c:pt idx="3515">
                  <c:v>37850</c:v>
                </c:pt>
                <c:pt idx="3516">
                  <c:v>37851</c:v>
                </c:pt>
                <c:pt idx="3517">
                  <c:v>37852</c:v>
                </c:pt>
                <c:pt idx="3518">
                  <c:v>37853</c:v>
                </c:pt>
                <c:pt idx="3519">
                  <c:v>37854</c:v>
                </c:pt>
                <c:pt idx="3520">
                  <c:v>37855</c:v>
                </c:pt>
                <c:pt idx="3521">
                  <c:v>37856</c:v>
                </c:pt>
                <c:pt idx="3522">
                  <c:v>37857</c:v>
                </c:pt>
                <c:pt idx="3523">
                  <c:v>37858</c:v>
                </c:pt>
                <c:pt idx="3524">
                  <c:v>37859</c:v>
                </c:pt>
                <c:pt idx="3525">
                  <c:v>37860</c:v>
                </c:pt>
                <c:pt idx="3526">
                  <c:v>37861</c:v>
                </c:pt>
                <c:pt idx="3527">
                  <c:v>37862</c:v>
                </c:pt>
                <c:pt idx="3528">
                  <c:v>37863</c:v>
                </c:pt>
                <c:pt idx="3529">
                  <c:v>37864</c:v>
                </c:pt>
                <c:pt idx="3530">
                  <c:v>37865</c:v>
                </c:pt>
                <c:pt idx="3531">
                  <c:v>37866</c:v>
                </c:pt>
                <c:pt idx="3532">
                  <c:v>37867</c:v>
                </c:pt>
                <c:pt idx="3533">
                  <c:v>37868</c:v>
                </c:pt>
                <c:pt idx="3534">
                  <c:v>37869</c:v>
                </c:pt>
                <c:pt idx="3535">
                  <c:v>37870</c:v>
                </c:pt>
                <c:pt idx="3536">
                  <c:v>37871</c:v>
                </c:pt>
                <c:pt idx="3537">
                  <c:v>37872</c:v>
                </c:pt>
                <c:pt idx="3538">
                  <c:v>37873</c:v>
                </c:pt>
                <c:pt idx="3539">
                  <c:v>37874</c:v>
                </c:pt>
                <c:pt idx="3540">
                  <c:v>37875</c:v>
                </c:pt>
                <c:pt idx="3541">
                  <c:v>37876</c:v>
                </c:pt>
                <c:pt idx="3542">
                  <c:v>37877</c:v>
                </c:pt>
                <c:pt idx="3543">
                  <c:v>37878</c:v>
                </c:pt>
                <c:pt idx="3544">
                  <c:v>37879</c:v>
                </c:pt>
                <c:pt idx="3545">
                  <c:v>37880</c:v>
                </c:pt>
                <c:pt idx="3546">
                  <c:v>37881</c:v>
                </c:pt>
                <c:pt idx="3547">
                  <c:v>37882</c:v>
                </c:pt>
                <c:pt idx="3548">
                  <c:v>37883</c:v>
                </c:pt>
                <c:pt idx="3549">
                  <c:v>37884</c:v>
                </c:pt>
                <c:pt idx="3550">
                  <c:v>37885</c:v>
                </c:pt>
                <c:pt idx="3551">
                  <c:v>37886</c:v>
                </c:pt>
                <c:pt idx="3552">
                  <c:v>37887</c:v>
                </c:pt>
                <c:pt idx="3553">
                  <c:v>37888</c:v>
                </c:pt>
                <c:pt idx="3554">
                  <c:v>37889</c:v>
                </c:pt>
                <c:pt idx="3555">
                  <c:v>37890</c:v>
                </c:pt>
                <c:pt idx="3556">
                  <c:v>37891</c:v>
                </c:pt>
                <c:pt idx="3557">
                  <c:v>37892</c:v>
                </c:pt>
                <c:pt idx="3558">
                  <c:v>37893</c:v>
                </c:pt>
                <c:pt idx="3559">
                  <c:v>37894</c:v>
                </c:pt>
                <c:pt idx="3560">
                  <c:v>37895</c:v>
                </c:pt>
                <c:pt idx="3561">
                  <c:v>37896</c:v>
                </c:pt>
                <c:pt idx="3562">
                  <c:v>37897</c:v>
                </c:pt>
                <c:pt idx="3563">
                  <c:v>37898</c:v>
                </c:pt>
                <c:pt idx="3564">
                  <c:v>37899</c:v>
                </c:pt>
                <c:pt idx="3565">
                  <c:v>37900</c:v>
                </c:pt>
                <c:pt idx="3566">
                  <c:v>37901</c:v>
                </c:pt>
                <c:pt idx="3567">
                  <c:v>37902</c:v>
                </c:pt>
                <c:pt idx="3568">
                  <c:v>37903</c:v>
                </c:pt>
                <c:pt idx="3569">
                  <c:v>37904</c:v>
                </c:pt>
                <c:pt idx="3570">
                  <c:v>37905</c:v>
                </c:pt>
                <c:pt idx="3571">
                  <c:v>37906</c:v>
                </c:pt>
                <c:pt idx="3572">
                  <c:v>37907</c:v>
                </c:pt>
                <c:pt idx="3573">
                  <c:v>37908</c:v>
                </c:pt>
                <c:pt idx="3574">
                  <c:v>37909</c:v>
                </c:pt>
                <c:pt idx="3575">
                  <c:v>37910</c:v>
                </c:pt>
                <c:pt idx="3576">
                  <c:v>37911</c:v>
                </c:pt>
                <c:pt idx="3577">
                  <c:v>37912</c:v>
                </c:pt>
                <c:pt idx="3578">
                  <c:v>37913</c:v>
                </c:pt>
                <c:pt idx="3579">
                  <c:v>37914</c:v>
                </c:pt>
                <c:pt idx="3580">
                  <c:v>37915</c:v>
                </c:pt>
                <c:pt idx="3581">
                  <c:v>37916</c:v>
                </c:pt>
                <c:pt idx="3582">
                  <c:v>37917</c:v>
                </c:pt>
                <c:pt idx="3583">
                  <c:v>37918</c:v>
                </c:pt>
                <c:pt idx="3584">
                  <c:v>37919</c:v>
                </c:pt>
                <c:pt idx="3585">
                  <c:v>37920</c:v>
                </c:pt>
                <c:pt idx="3586">
                  <c:v>37921</c:v>
                </c:pt>
                <c:pt idx="3587">
                  <c:v>37922</c:v>
                </c:pt>
                <c:pt idx="3588">
                  <c:v>37923</c:v>
                </c:pt>
                <c:pt idx="3589">
                  <c:v>37924</c:v>
                </c:pt>
                <c:pt idx="3590">
                  <c:v>37925</c:v>
                </c:pt>
                <c:pt idx="3591">
                  <c:v>37926</c:v>
                </c:pt>
                <c:pt idx="3592">
                  <c:v>37927</c:v>
                </c:pt>
                <c:pt idx="3593">
                  <c:v>37928</c:v>
                </c:pt>
                <c:pt idx="3594">
                  <c:v>37929</c:v>
                </c:pt>
                <c:pt idx="3595">
                  <c:v>37930</c:v>
                </c:pt>
                <c:pt idx="3596">
                  <c:v>37931</c:v>
                </c:pt>
                <c:pt idx="3597">
                  <c:v>37932</c:v>
                </c:pt>
                <c:pt idx="3598">
                  <c:v>37933</c:v>
                </c:pt>
                <c:pt idx="3599">
                  <c:v>37934</c:v>
                </c:pt>
                <c:pt idx="3600">
                  <c:v>37935</c:v>
                </c:pt>
                <c:pt idx="3601">
                  <c:v>37936</c:v>
                </c:pt>
                <c:pt idx="3602">
                  <c:v>37937</c:v>
                </c:pt>
                <c:pt idx="3603">
                  <c:v>37938</c:v>
                </c:pt>
                <c:pt idx="3604">
                  <c:v>37939</c:v>
                </c:pt>
                <c:pt idx="3605">
                  <c:v>37940</c:v>
                </c:pt>
                <c:pt idx="3606">
                  <c:v>37941</c:v>
                </c:pt>
                <c:pt idx="3607">
                  <c:v>37942</c:v>
                </c:pt>
                <c:pt idx="3608">
                  <c:v>37943</c:v>
                </c:pt>
                <c:pt idx="3609">
                  <c:v>37944</c:v>
                </c:pt>
                <c:pt idx="3610">
                  <c:v>37945</c:v>
                </c:pt>
                <c:pt idx="3611">
                  <c:v>37946</c:v>
                </c:pt>
                <c:pt idx="3612">
                  <c:v>37947</c:v>
                </c:pt>
                <c:pt idx="3613">
                  <c:v>37948</c:v>
                </c:pt>
                <c:pt idx="3614">
                  <c:v>37949</c:v>
                </c:pt>
                <c:pt idx="3615">
                  <c:v>37950</c:v>
                </c:pt>
                <c:pt idx="3616">
                  <c:v>37951</c:v>
                </c:pt>
                <c:pt idx="3617">
                  <c:v>37952</c:v>
                </c:pt>
                <c:pt idx="3618">
                  <c:v>37953</c:v>
                </c:pt>
                <c:pt idx="3619">
                  <c:v>37954</c:v>
                </c:pt>
                <c:pt idx="3620">
                  <c:v>37955</c:v>
                </c:pt>
                <c:pt idx="3621">
                  <c:v>37956</c:v>
                </c:pt>
                <c:pt idx="3622">
                  <c:v>37957</c:v>
                </c:pt>
                <c:pt idx="3623">
                  <c:v>37958</c:v>
                </c:pt>
                <c:pt idx="3624">
                  <c:v>37959</c:v>
                </c:pt>
                <c:pt idx="3625">
                  <c:v>37960</c:v>
                </c:pt>
                <c:pt idx="3626">
                  <c:v>37961</c:v>
                </c:pt>
                <c:pt idx="3627">
                  <c:v>37962</c:v>
                </c:pt>
                <c:pt idx="3628">
                  <c:v>37963</c:v>
                </c:pt>
                <c:pt idx="3629">
                  <c:v>37964</c:v>
                </c:pt>
                <c:pt idx="3630">
                  <c:v>37965</c:v>
                </c:pt>
                <c:pt idx="3631">
                  <c:v>37966</c:v>
                </c:pt>
                <c:pt idx="3632">
                  <c:v>37967</c:v>
                </c:pt>
                <c:pt idx="3633">
                  <c:v>37968</c:v>
                </c:pt>
                <c:pt idx="3634">
                  <c:v>37969</c:v>
                </c:pt>
                <c:pt idx="3635">
                  <c:v>37970</c:v>
                </c:pt>
                <c:pt idx="3636">
                  <c:v>37971</c:v>
                </c:pt>
                <c:pt idx="3637">
                  <c:v>37972</c:v>
                </c:pt>
                <c:pt idx="3638">
                  <c:v>37973</c:v>
                </c:pt>
                <c:pt idx="3639">
                  <c:v>37974</c:v>
                </c:pt>
                <c:pt idx="3640">
                  <c:v>37975</c:v>
                </c:pt>
                <c:pt idx="3641">
                  <c:v>37976</c:v>
                </c:pt>
                <c:pt idx="3642">
                  <c:v>37977</c:v>
                </c:pt>
                <c:pt idx="3643">
                  <c:v>37978</c:v>
                </c:pt>
                <c:pt idx="3644">
                  <c:v>37979</c:v>
                </c:pt>
                <c:pt idx="3645">
                  <c:v>37980</c:v>
                </c:pt>
                <c:pt idx="3646">
                  <c:v>37981</c:v>
                </c:pt>
                <c:pt idx="3647">
                  <c:v>37982</c:v>
                </c:pt>
                <c:pt idx="3648">
                  <c:v>37983</c:v>
                </c:pt>
                <c:pt idx="3649">
                  <c:v>37984</c:v>
                </c:pt>
                <c:pt idx="3650">
                  <c:v>37985</c:v>
                </c:pt>
                <c:pt idx="3651">
                  <c:v>37986</c:v>
                </c:pt>
                <c:pt idx="3652">
                  <c:v>37987</c:v>
                </c:pt>
                <c:pt idx="3653">
                  <c:v>37988</c:v>
                </c:pt>
                <c:pt idx="3654">
                  <c:v>37989</c:v>
                </c:pt>
                <c:pt idx="3655">
                  <c:v>37990</c:v>
                </c:pt>
                <c:pt idx="3656">
                  <c:v>37991</c:v>
                </c:pt>
                <c:pt idx="3657">
                  <c:v>37992</c:v>
                </c:pt>
                <c:pt idx="3658">
                  <c:v>37993</c:v>
                </c:pt>
                <c:pt idx="3659">
                  <c:v>37994</c:v>
                </c:pt>
                <c:pt idx="3660">
                  <c:v>37995</c:v>
                </c:pt>
                <c:pt idx="3661">
                  <c:v>37996</c:v>
                </c:pt>
                <c:pt idx="3662">
                  <c:v>37997</c:v>
                </c:pt>
                <c:pt idx="3663">
                  <c:v>37998</c:v>
                </c:pt>
                <c:pt idx="3664">
                  <c:v>37999</c:v>
                </c:pt>
                <c:pt idx="3665">
                  <c:v>38000</c:v>
                </c:pt>
                <c:pt idx="3666">
                  <c:v>38001</c:v>
                </c:pt>
                <c:pt idx="3667">
                  <c:v>38002</c:v>
                </c:pt>
                <c:pt idx="3668">
                  <c:v>38003</c:v>
                </c:pt>
                <c:pt idx="3669">
                  <c:v>38004</c:v>
                </c:pt>
                <c:pt idx="3670">
                  <c:v>38005</c:v>
                </c:pt>
                <c:pt idx="3671">
                  <c:v>38006</c:v>
                </c:pt>
                <c:pt idx="3672">
                  <c:v>38007</c:v>
                </c:pt>
                <c:pt idx="3673">
                  <c:v>38008</c:v>
                </c:pt>
                <c:pt idx="3674">
                  <c:v>38009</c:v>
                </c:pt>
                <c:pt idx="3675">
                  <c:v>38010</c:v>
                </c:pt>
                <c:pt idx="3676">
                  <c:v>38011</c:v>
                </c:pt>
                <c:pt idx="3677">
                  <c:v>38012</c:v>
                </c:pt>
                <c:pt idx="3678">
                  <c:v>38013</c:v>
                </c:pt>
                <c:pt idx="3679">
                  <c:v>38014</c:v>
                </c:pt>
                <c:pt idx="3680">
                  <c:v>38015</c:v>
                </c:pt>
                <c:pt idx="3681">
                  <c:v>38016</c:v>
                </c:pt>
                <c:pt idx="3682">
                  <c:v>38017</c:v>
                </c:pt>
                <c:pt idx="3683">
                  <c:v>38018</c:v>
                </c:pt>
                <c:pt idx="3684">
                  <c:v>38019</c:v>
                </c:pt>
                <c:pt idx="3685">
                  <c:v>38020</c:v>
                </c:pt>
                <c:pt idx="3686">
                  <c:v>38021</c:v>
                </c:pt>
                <c:pt idx="3687">
                  <c:v>38022</c:v>
                </c:pt>
                <c:pt idx="3688">
                  <c:v>38023</c:v>
                </c:pt>
                <c:pt idx="3689">
                  <c:v>38024</c:v>
                </c:pt>
                <c:pt idx="3690">
                  <c:v>38025</c:v>
                </c:pt>
                <c:pt idx="3691">
                  <c:v>38026</c:v>
                </c:pt>
                <c:pt idx="3692">
                  <c:v>38027</c:v>
                </c:pt>
                <c:pt idx="3693">
                  <c:v>38028</c:v>
                </c:pt>
                <c:pt idx="3694">
                  <c:v>38029</c:v>
                </c:pt>
                <c:pt idx="3695">
                  <c:v>38030</c:v>
                </c:pt>
                <c:pt idx="3696">
                  <c:v>38031</c:v>
                </c:pt>
                <c:pt idx="3697">
                  <c:v>38032</c:v>
                </c:pt>
                <c:pt idx="3698">
                  <c:v>38033</c:v>
                </c:pt>
                <c:pt idx="3699">
                  <c:v>38034</c:v>
                </c:pt>
                <c:pt idx="3700">
                  <c:v>38035</c:v>
                </c:pt>
                <c:pt idx="3701">
                  <c:v>38036</c:v>
                </c:pt>
                <c:pt idx="3702">
                  <c:v>38037</c:v>
                </c:pt>
                <c:pt idx="3703">
                  <c:v>38038</c:v>
                </c:pt>
                <c:pt idx="3704">
                  <c:v>38039</c:v>
                </c:pt>
                <c:pt idx="3705">
                  <c:v>38040</c:v>
                </c:pt>
                <c:pt idx="3706">
                  <c:v>38041</c:v>
                </c:pt>
                <c:pt idx="3707">
                  <c:v>38042</c:v>
                </c:pt>
                <c:pt idx="3708">
                  <c:v>38043</c:v>
                </c:pt>
                <c:pt idx="3709">
                  <c:v>38044</c:v>
                </c:pt>
                <c:pt idx="3710">
                  <c:v>38045</c:v>
                </c:pt>
                <c:pt idx="3711">
                  <c:v>38046</c:v>
                </c:pt>
                <c:pt idx="3712">
                  <c:v>38047</c:v>
                </c:pt>
                <c:pt idx="3713">
                  <c:v>38048</c:v>
                </c:pt>
                <c:pt idx="3714">
                  <c:v>38049</c:v>
                </c:pt>
                <c:pt idx="3715">
                  <c:v>38050</c:v>
                </c:pt>
                <c:pt idx="3716">
                  <c:v>38051</c:v>
                </c:pt>
                <c:pt idx="3717">
                  <c:v>38052</c:v>
                </c:pt>
                <c:pt idx="3718">
                  <c:v>38053</c:v>
                </c:pt>
                <c:pt idx="3719">
                  <c:v>38054</c:v>
                </c:pt>
                <c:pt idx="3720">
                  <c:v>38055</c:v>
                </c:pt>
                <c:pt idx="3721">
                  <c:v>38056</c:v>
                </c:pt>
                <c:pt idx="3722">
                  <c:v>38057</c:v>
                </c:pt>
                <c:pt idx="3723">
                  <c:v>38058</c:v>
                </c:pt>
                <c:pt idx="3724">
                  <c:v>38059</c:v>
                </c:pt>
                <c:pt idx="3725">
                  <c:v>38060</c:v>
                </c:pt>
                <c:pt idx="3726">
                  <c:v>38061</c:v>
                </c:pt>
                <c:pt idx="3727">
                  <c:v>38062</c:v>
                </c:pt>
                <c:pt idx="3728">
                  <c:v>38063</c:v>
                </c:pt>
                <c:pt idx="3729">
                  <c:v>38064</c:v>
                </c:pt>
                <c:pt idx="3730">
                  <c:v>38065</c:v>
                </c:pt>
                <c:pt idx="3731">
                  <c:v>38066</c:v>
                </c:pt>
                <c:pt idx="3732">
                  <c:v>38067</c:v>
                </c:pt>
                <c:pt idx="3733">
                  <c:v>38068</c:v>
                </c:pt>
                <c:pt idx="3734">
                  <c:v>38069</c:v>
                </c:pt>
                <c:pt idx="3735">
                  <c:v>38070</c:v>
                </c:pt>
                <c:pt idx="3736">
                  <c:v>38071</c:v>
                </c:pt>
                <c:pt idx="3737">
                  <c:v>38072</c:v>
                </c:pt>
                <c:pt idx="3738">
                  <c:v>38073</c:v>
                </c:pt>
                <c:pt idx="3739">
                  <c:v>38074</c:v>
                </c:pt>
                <c:pt idx="3740">
                  <c:v>38075</c:v>
                </c:pt>
                <c:pt idx="3741">
                  <c:v>38076</c:v>
                </c:pt>
                <c:pt idx="3742">
                  <c:v>38077</c:v>
                </c:pt>
                <c:pt idx="3743">
                  <c:v>38078</c:v>
                </c:pt>
                <c:pt idx="3744">
                  <c:v>38079</c:v>
                </c:pt>
                <c:pt idx="3745">
                  <c:v>38080</c:v>
                </c:pt>
                <c:pt idx="3746">
                  <c:v>38081</c:v>
                </c:pt>
                <c:pt idx="3747">
                  <c:v>38082</c:v>
                </c:pt>
                <c:pt idx="3748">
                  <c:v>38083</c:v>
                </c:pt>
                <c:pt idx="3749">
                  <c:v>38084</c:v>
                </c:pt>
                <c:pt idx="3750">
                  <c:v>38085</c:v>
                </c:pt>
                <c:pt idx="3751">
                  <c:v>38086</c:v>
                </c:pt>
                <c:pt idx="3752">
                  <c:v>38087</c:v>
                </c:pt>
                <c:pt idx="3753">
                  <c:v>38088</c:v>
                </c:pt>
                <c:pt idx="3754">
                  <c:v>38089</c:v>
                </c:pt>
                <c:pt idx="3755">
                  <c:v>38090</c:v>
                </c:pt>
                <c:pt idx="3756">
                  <c:v>38091</c:v>
                </c:pt>
                <c:pt idx="3757">
                  <c:v>38092</c:v>
                </c:pt>
                <c:pt idx="3758">
                  <c:v>38093</c:v>
                </c:pt>
                <c:pt idx="3759">
                  <c:v>38094</c:v>
                </c:pt>
                <c:pt idx="3760">
                  <c:v>38095</c:v>
                </c:pt>
                <c:pt idx="3761">
                  <c:v>38096</c:v>
                </c:pt>
                <c:pt idx="3762">
                  <c:v>38097</c:v>
                </c:pt>
                <c:pt idx="3763">
                  <c:v>38098</c:v>
                </c:pt>
                <c:pt idx="3764">
                  <c:v>38099</c:v>
                </c:pt>
                <c:pt idx="3765">
                  <c:v>38100</c:v>
                </c:pt>
                <c:pt idx="3766">
                  <c:v>38101</c:v>
                </c:pt>
                <c:pt idx="3767">
                  <c:v>38102</c:v>
                </c:pt>
                <c:pt idx="3768">
                  <c:v>38103</c:v>
                </c:pt>
                <c:pt idx="3769">
                  <c:v>38104</c:v>
                </c:pt>
                <c:pt idx="3770">
                  <c:v>38105</c:v>
                </c:pt>
                <c:pt idx="3771">
                  <c:v>38106</c:v>
                </c:pt>
                <c:pt idx="3772">
                  <c:v>38107</c:v>
                </c:pt>
                <c:pt idx="3773">
                  <c:v>38108</c:v>
                </c:pt>
                <c:pt idx="3774">
                  <c:v>38109</c:v>
                </c:pt>
                <c:pt idx="3775">
                  <c:v>38110</c:v>
                </c:pt>
                <c:pt idx="3776">
                  <c:v>38111</c:v>
                </c:pt>
                <c:pt idx="3777">
                  <c:v>38112</c:v>
                </c:pt>
                <c:pt idx="3778">
                  <c:v>38113</c:v>
                </c:pt>
                <c:pt idx="3779">
                  <c:v>38114</c:v>
                </c:pt>
                <c:pt idx="3780">
                  <c:v>38115</c:v>
                </c:pt>
                <c:pt idx="3781">
                  <c:v>38116</c:v>
                </c:pt>
                <c:pt idx="3782">
                  <c:v>38117</c:v>
                </c:pt>
                <c:pt idx="3783">
                  <c:v>38118</c:v>
                </c:pt>
                <c:pt idx="3784">
                  <c:v>38119</c:v>
                </c:pt>
                <c:pt idx="3785">
                  <c:v>38120</c:v>
                </c:pt>
                <c:pt idx="3786">
                  <c:v>38121</c:v>
                </c:pt>
                <c:pt idx="3787">
                  <c:v>38122</c:v>
                </c:pt>
                <c:pt idx="3788">
                  <c:v>38123</c:v>
                </c:pt>
                <c:pt idx="3789">
                  <c:v>38124</c:v>
                </c:pt>
                <c:pt idx="3790">
                  <c:v>38125</c:v>
                </c:pt>
                <c:pt idx="3791">
                  <c:v>38126</c:v>
                </c:pt>
                <c:pt idx="3792">
                  <c:v>38127</c:v>
                </c:pt>
                <c:pt idx="3793">
                  <c:v>38128</c:v>
                </c:pt>
                <c:pt idx="3794">
                  <c:v>38129</c:v>
                </c:pt>
                <c:pt idx="3795">
                  <c:v>38130</c:v>
                </c:pt>
                <c:pt idx="3796">
                  <c:v>38131</c:v>
                </c:pt>
                <c:pt idx="3797">
                  <c:v>38132</c:v>
                </c:pt>
                <c:pt idx="3798">
                  <c:v>38133</c:v>
                </c:pt>
                <c:pt idx="3799">
                  <c:v>38134</c:v>
                </c:pt>
                <c:pt idx="3800">
                  <c:v>38135</c:v>
                </c:pt>
                <c:pt idx="3801">
                  <c:v>38136</c:v>
                </c:pt>
                <c:pt idx="3802">
                  <c:v>38137</c:v>
                </c:pt>
                <c:pt idx="3803">
                  <c:v>38138</c:v>
                </c:pt>
                <c:pt idx="3804">
                  <c:v>38139</c:v>
                </c:pt>
                <c:pt idx="3805">
                  <c:v>38140</c:v>
                </c:pt>
                <c:pt idx="3806">
                  <c:v>38141</c:v>
                </c:pt>
                <c:pt idx="3807">
                  <c:v>38142</c:v>
                </c:pt>
                <c:pt idx="3808">
                  <c:v>38143</c:v>
                </c:pt>
                <c:pt idx="3809">
                  <c:v>38144</c:v>
                </c:pt>
                <c:pt idx="3810">
                  <c:v>38145</c:v>
                </c:pt>
                <c:pt idx="3811">
                  <c:v>38146</c:v>
                </c:pt>
                <c:pt idx="3812">
                  <c:v>38147</c:v>
                </c:pt>
                <c:pt idx="3813">
                  <c:v>38148</c:v>
                </c:pt>
                <c:pt idx="3814">
                  <c:v>38149</c:v>
                </c:pt>
                <c:pt idx="3815">
                  <c:v>38150</c:v>
                </c:pt>
                <c:pt idx="3816">
                  <c:v>38151</c:v>
                </c:pt>
                <c:pt idx="3817">
                  <c:v>38152</c:v>
                </c:pt>
                <c:pt idx="3818">
                  <c:v>38153</c:v>
                </c:pt>
                <c:pt idx="3819">
                  <c:v>38154</c:v>
                </c:pt>
                <c:pt idx="3820">
                  <c:v>38155</c:v>
                </c:pt>
                <c:pt idx="3821">
                  <c:v>38156</c:v>
                </c:pt>
                <c:pt idx="3822">
                  <c:v>38157</c:v>
                </c:pt>
                <c:pt idx="3823">
                  <c:v>38158</c:v>
                </c:pt>
                <c:pt idx="3824">
                  <c:v>38159</c:v>
                </c:pt>
                <c:pt idx="3825">
                  <c:v>38160</c:v>
                </c:pt>
                <c:pt idx="3826">
                  <c:v>38161</c:v>
                </c:pt>
                <c:pt idx="3827">
                  <c:v>38162</c:v>
                </c:pt>
                <c:pt idx="3828">
                  <c:v>38163</c:v>
                </c:pt>
                <c:pt idx="3829">
                  <c:v>38164</c:v>
                </c:pt>
                <c:pt idx="3830">
                  <c:v>38165</c:v>
                </c:pt>
                <c:pt idx="3831">
                  <c:v>38166</c:v>
                </c:pt>
                <c:pt idx="3832">
                  <c:v>38167</c:v>
                </c:pt>
                <c:pt idx="3833">
                  <c:v>38168</c:v>
                </c:pt>
                <c:pt idx="3834">
                  <c:v>38169</c:v>
                </c:pt>
                <c:pt idx="3835">
                  <c:v>38170</c:v>
                </c:pt>
                <c:pt idx="3836">
                  <c:v>38171</c:v>
                </c:pt>
                <c:pt idx="3837">
                  <c:v>38172</c:v>
                </c:pt>
                <c:pt idx="3838">
                  <c:v>38173</c:v>
                </c:pt>
                <c:pt idx="3839">
                  <c:v>38174</c:v>
                </c:pt>
                <c:pt idx="3840">
                  <c:v>38175</c:v>
                </c:pt>
                <c:pt idx="3841">
                  <c:v>38176</c:v>
                </c:pt>
                <c:pt idx="3842">
                  <c:v>38177</c:v>
                </c:pt>
                <c:pt idx="3843">
                  <c:v>38178</c:v>
                </c:pt>
                <c:pt idx="3844">
                  <c:v>38179</c:v>
                </c:pt>
                <c:pt idx="3845">
                  <c:v>38180</c:v>
                </c:pt>
                <c:pt idx="3846">
                  <c:v>38181</c:v>
                </c:pt>
                <c:pt idx="3847">
                  <c:v>38182</c:v>
                </c:pt>
                <c:pt idx="3848">
                  <c:v>38183</c:v>
                </c:pt>
                <c:pt idx="3849">
                  <c:v>38184</c:v>
                </c:pt>
                <c:pt idx="3850">
                  <c:v>38185</c:v>
                </c:pt>
                <c:pt idx="3851">
                  <c:v>38186</c:v>
                </c:pt>
                <c:pt idx="3852">
                  <c:v>38187</c:v>
                </c:pt>
                <c:pt idx="3853">
                  <c:v>38188</c:v>
                </c:pt>
                <c:pt idx="3854">
                  <c:v>38189</c:v>
                </c:pt>
                <c:pt idx="3855">
                  <c:v>38190</c:v>
                </c:pt>
                <c:pt idx="3856">
                  <c:v>38191</c:v>
                </c:pt>
                <c:pt idx="3857">
                  <c:v>38192</c:v>
                </c:pt>
                <c:pt idx="3858">
                  <c:v>38193</c:v>
                </c:pt>
                <c:pt idx="3859">
                  <c:v>38194</c:v>
                </c:pt>
                <c:pt idx="3860">
                  <c:v>38195</c:v>
                </c:pt>
                <c:pt idx="3861">
                  <c:v>38196</c:v>
                </c:pt>
                <c:pt idx="3862">
                  <c:v>38197</c:v>
                </c:pt>
                <c:pt idx="3863">
                  <c:v>38198</c:v>
                </c:pt>
                <c:pt idx="3864">
                  <c:v>38199</c:v>
                </c:pt>
                <c:pt idx="3865">
                  <c:v>38200</c:v>
                </c:pt>
                <c:pt idx="3866">
                  <c:v>38201</c:v>
                </c:pt>
                <c:pt idx="3867">
                  <c:v>38202</c:v>
                </c:pt>
                <c:pt idx="3868">
                  <c:v>38203</c:v>
                </c:pt>
                <c:pt idx="3869">
                  <c:v>38204</c:v>
                </c:pt>
                <c:pt idx="3870">
                  <c:v>38205</c:v>
                </c:pt>
                <c:pt idx="3871">
                  <c:v>38206</c:v>
                </c:pt>
                <c:pt idx="3872">
                  <c:v>38207</c:v>
                </c:pt>
                <c:pt idx="3873">
                  <c:v>38208</c:v>
                </c:pt>
                <c:pt idx="3874">
                  <c:v>38209</c:v>
                </c:pt>
                <c:pt idx="3875">
                  <c:v>38210</c:v>
                </c:pt>
                <c:pt idx="3876">
                  <c:v>38211</c:v>
                </c:pt>
                <c:pt idx="3877">
                  <c:v>38212</c:v>
                </c:pt>
                <c:pt idx="3878">
                  <c:v>38213</c:v>
                </c:pt>
                <c:pt idx="3879">
                  <c:v>38214</c:v>
                </c:pt>
                <c:pt idx="3880">
                  <c:v>38215</c:v>
                </c:pt>
                <c:pt idx="3881">
                  <c:v>38216</c:v>
                </c:pt>
                <c:pt idx="3882">
                  <c:v>38217</c:v>
                </c:pt>
                <c:pt idx="3883">
                  <c:v>38218</c:v>
                </c:pt>
                <c:pt idx="3884">
                  <c:v>38219</c:v>
                </c:pt>
                <c:pt idx="3885">
                  <c:v>38220</c:v>
                </c:pt>
                <c:pt idx="3886">
                  <c:v>38221</c:v>
                </c:pt>
                <c:pt idx="3887">
                  <c:v>38222</c:v>
                </c:pt>
                <c:pt idx="3888">
                  <c:v>38223</c:v>
                </c:pt>
                <c:pt idx="3889">
                  <c:v>38224</c:v>
                </c:pt>
                <c:pt idx="3890">
                  <c:v>38225</c:v>
                </c:pt>
                <c:pt idx="3891">
                  <c:v>38226</c:v>
                </c:pt>
                <c:pt idx="3892">
                  <c:v>38227</c:v>
                </c:pt>
                <c:pt idx="3893">
                  <c:v>38228</c:v>
                </c:pt>
                <c:pt idx="3894">
                  <c:v>38229</c:v>
                </c:pt>
                <c:pt idx="3895">
                  <c:v>38230</c:v>
                </c:pt>
                <c:pt idx="3896">
                  <c:v>38231</c:v>
                </c:pt>
                <c:pt idx="3897">
                  <c:v>38232</c:v>
                </c:pt>
                <c:pt idx="3898">
                  <c:v>38233</c:v>
                </c:pt>
                <c:pt idx="3899">
                  <c:v>38234</c:v>
                </c:pt>
                <c:pt idx="3900">
                  <c:v>38235</c:v>
                </c:pt>
                <c:pt idx="3901">
                  <c:v>38236</c:v>
                </c:pt>
                <c:pt idx="3902">
                  <c:v>38237</c:v>
                </c:pt>
                <c:pt idx="3903">
                  <c:v>38238</c:v>
                </c:pt>
                <c:pt idx="3904">
                  <c:v>38239</c:v>
                </c:pt>
                <c:pt idx="3905">
                  <c:v>38240</c:v>
                </c:pt>
                <c:pt idx="3906">
                  <c:v>38241</c:v>
                </c:pt>
                <c:pt idx="3907">
                  <c:v>38242</c:v>
                </c:pt>
                <c:pt idx="3908">
                  <c:v>38243</c:v>
                </c:pt>
                <c:pt idx="3909">
                  <c:v>38244</c:v>
                </c:pt>
                <c:pt idx="3910">
                  <c:v>38245</c:v>
                </c:pt>
                <c:pt idx="3911">
                  <c:v>38246</c:v>
                </c:pt>
                <c:pt idx="3912">
                  <c:v>38247</c:v>
                </c:pt>
                <c:pt idx="3913">
                  <c:v>38248</c:v>
                </c:pt>
                <c:pt idx="3914">
                  <c:v>38249</c:v>
                </c:pt>
                <c:pt idx="3915">
                  <c:v>38250</c:v>
                </c:pt>
                <c:pt idx="3916">
                  <c:v>38251</c:v>
                </c:pt>
                <c:pt idx="3917">
                  <c:v>38252</c:v>
                </c:pt>
                <c:pt idx="3918">
                  <c:v>38253</c:v>
                </c:pt>
                <c:pt idx="3919">
                  <c:v>38254</c:v>
                </c:pt>
                <c:pt idx="3920">
                  <c:v>38255</c:v>
                </c:pt>
                <c:pt idx="3921">
                  <c:v>38256</c:v>
                </c:pt>
                <c:pt idx="3922">
                  <c:v>38257</c:v>
                </c:pt>
                <c:pt idx="3923">
                  <c:v>38258</c:v>
                </c:pt>
                <c:pt idx="3924">
                  <c:v>38259</c:v>
                </c:pt>
                <c:pt idx="3925">
                  <c:v>38260</c:v>
                </c:pt>
                <c:pt idx="3926">
                  <c:v>38261</c:v>
                </c:pt>
                <c:pt idx="3927">
                  <c:v>38262</c:v>
                </c:pt>
                <c:pt idx="3928">
                  <c:v>38263</c:v>
                </c:pt>
                <c:pt idx="3929">
                  <c:v>38264</c:v>
                </c:pt>
                <c:pt idx="3930">
                  <c:v>38265</c:v>
                </c:pt>
                <c:pt idx="3931">
                  <c:v>38266</c:v>
                </c:pt>
                <c:pt idx="3932">
                  <c:v>38267</c:v>
                </c:pt>
                <c:pt idx="3933">
                  <c:v>38268</c:v>
                </c:pt>
                <c:pt idx="3934">
                  <c:v>38269</c:v>
                </c:pt>
                <c:pt idx="3935">
                  <c:v>38270</c:v>
                </c:pt>
                <c:pt idx="3936">
                  <c:v>38271</c:v>
                </c:pt>
                <c:pt idx="3937">
                  <c:v>38272</c:v>
                </c:pt>
                <c:pt idx="3938">
                  <c:v>38273</c:v>
                </c:pt>
                <c:pt idx="3939">
                  <c:v>38274</c:v>
                </c:pt>
                <c:pt idx="3940">
                  <c:v>38275</c:v>
                </c:pt>
                <c:pt idx="3941">
                  <c:v>38276</c:v>
                </c:pt>
                <c:pt idx="3942">
                  <c:v>38277</c:v>
                </c:pt>
                <c:pt idx="3943">
                  <c:v>38278</c:v>
                </c:pt>
                <c:pt idx="3944">
                  <c:v>38279</c:v>
                </c:pt>
                <c:pt idx="3945">
                  <c:v>38280</c:v>
                </c:pt>
                <c:pt idx="3946">
                  <c:v>38281</c:v>
                </c:pt>
                <c:pt idx="3947">
                  <c:v>38282</c:v>
                </c:pt>
                <c:pt idx="3948">
                  <c:v>38283</c:v>
                </c:pt>
                <c:pt idx="3949">
                  <c:v>38284</c:v>
                </c:pt>
                <c:pt idx="3950">
                  <c:v>38285</c:v>
                </c:pt>
                <c:pt idx="3951">
                  <c:v>38286</c:v>
                </c:pt>
                <c:pt idx="3952">
                  <c:v>38287</c:v>
                </c:pt>
                <c:pt idx="3953">
                  <c:v>38288</c:v>
                </c:pt>
                <c:pt idx="3954">
                  <c:v>38289</c:v>
                </c:pt>
                <c:pt idx="3955">
                  <c:v>38290</c:v>
                </c:pt>
                <c:pt idx="3956">
                  <c:v>38291</c:v>
                </c:pt>
                <c:pt idx="3957">
                  <c:v>38292</c:v>
                </c:pt>
                <c:pt idx="3958">
                  <c:v>38293</c:v>
                </c:pt>
                <c:pt idx="3959">
                  <c:v>38294</c:v>
                </c:pt>
                <c:pt idx="3960">
                  <c:v>38295</c:v>
                </c:pt>
                <c:pt idx="3961">
                  <c:v>38296</c:v>
                </c:pt>
                <c:pt idx="3962">
                  <c:v>38297</c:v>
                </c:pt>
                <c:pt idx="3963">
                  <c:v>38298</c:v>
                </c:pt>
                <c:pt idx="3964">
                  <c:v>38299</c:v>
                </c:pt>
                <c:pt idx="3965">
                  <c:v>38300</c:v>
                </c:pt>
                <c:pt idx="3966">
                  <c:v>38301</c:v>
                </c:pt>
                <c:pt idx="3967">
                  <c:v>38302</c:v>
                </c:pt>
                <c:pt idx="3968">
                  <c:v>38303</c:v>
                </c:pt>
                <c:pt idx="3969">
                  <c:v>38304</c:v>
                </c:pt>
                <c:pt idx="3970">
                  <c:v>38305</c:v>
                </c:pt>
                <c:pt idx="3971">
                  <c:v>38306</c:v>
                </c:pt>
                <c:pt idx="3972">
                  <c:v>38307</c:v>
                </c:pt>
                <c:pt idx="3973">
                  <c:v>38308</c:v>
                </c:pt>
                <c:pt idx="3974">
                  <c:v>38309</c:v>
                </c:pt>
                <c:pt idx="3975">
                  <c:v>38310</c:v>
                </c:pt>
                <c:pt idx="3976">
                  <c:v>38311</c:v>
                </c:pt>
                <c:pt idx="3977">
                  <c:v>38312</c:v>
                </c:pt>
                <c:pt idx="3978">
                  <c:v>38313</c:v>
                </c:pt>
                <c:pt idx="3979">
                  <c:v>38314</c:v>
                </c:pt>
                <c:pt idx="3980">
                  <c:v>38315</c:v>
                </c:pt>
                <c:pt idx="3981">
                  <c:v>38316</c:v>
                </c:pt>
                <c:pt idx="3982">
                  <c:v>38317</c:v>
                </c:pt>
                <c:pt idx="3983">
                  <c:v>38318</c:v>
                </c:pt>
                <c:pt idx="3984">
                  <c:v>38319</c:v>
                </c:pt>
                <c:pt idx="3985">
                  <c:v>38320</c:v>
                </c:pt>
                <c:pt idx="3986">
                  <c:v>38321</c:v>
                </c:pt>
                <c:pt idx="3987">
                  <c:v>38322</c:v>
                </c:pt>
                <c:pt idx="3988">
                  <c:v>38323</c:v>
                </c:pt>
                <c:pt idx="3989">
                  <c:v>38324</c:v>
                </c:pt>
                <c:pt idx="3990">
                  <c:v>38325</c:v>
                </c:pt>
                <c:pt idx="3991">
                  <c:v>38326</c:v>
                </c:pt>
                <c:pt idx="3992">
                  <c:v>38327</c:v>
                </c:pt>
                <c:pt idx="3993">
                  <c:v>38328</c:v>
                </c:pt>
                <c:pt idx="3994">
                  <c:v>38329</c:v>
                </c:pt>
                <c:pt idx="3995">
                  <c:v>38330</c:v>
                </c:pt>
                <c:pt idx="3996">
                  <c:v>38331</c:v>
                </c:pt>
                <c:pt idx="3997">
                  <c:v>38332</c:v>
                </c:pt>
                <c:pt idx="3998">
                  <c:v>38333</c:v>
                </c:pt>
                <c:pt idx="3999">
                  <c:v>38334</c:v>
                </c:pt>
                <c:pt idx="4000">
                  <c:v>38335</c:v>
                </c:pt>
                <c:pt idx="4001">
                  <c:v>38336</c:v>
                </c:pt>
                <c:pt idx="4002">
                  <c:v>38337</c:v>
                </c:pt>
                <c:pt idx="4003">
                  <c:v>38338</c:v>
                </c:pt>
                <c:pt idx="4004">
                  <c:v>38339</c:v>
                </c:pt>
                <c:pt idx="4005">
                  <c:v>38340</c:v>
                </c:pt>
                <c:pt idx="4006">
                  <c:v>38341</c:v>
                </c:pt>
                <c:pt idx="4007">
                  <c:v>38342</c:v>
                </c:pt>
                <c:pt idx="4008">
                  <c:v>38343</c:v>
                </c:pt>
                <c:pt idx="4009">
                  <c:v>38344</c:v>
                </c:pt>
                <c:pt idx="4010">
                  <c:v>38345</c:v>
                </c:pt>
                <c:pt idx="4011">
                  <c:v>38346</c:v>
                </c:pt>
                <c:pt idx="4012">
                  <c:v>38347</c:v>
                </c:pt>
                <c:pt idx="4013">
                  <c:v>38348</c:v>
                </c:pt>
                <c:pt idx="4014">
                  <c:v>38349</c:v>
                </c:pt>
                <c:pt idx="4015">
                  <c:v>38350</c:v>
                </c:pt>
                <c:pt idx="4016">
                  <c:v>38351</c:v>
                </c:pt>
                <c:pt idx="4017">
                  <c:v>38352</c:v>
                </c:pt>
                <c:pt idx="4018">
                  <c:v>38353</c:v>
                </c:pt>
                <c:pt idx="4019">
                  <c:v>38354</c:v>
                </c:pt>
                <c:pt idx="4020">
                  <c:v>38355</c:v>
                </c:pt>
                <c:pt idx="4021">
                  <c:v>38356</c:v>
                </c:pt>
                <c:pt idx="4022">
                  <c:v>38357</c:v>
                </c:pt>
                <c:pt idx="4023">
                  <c:v>38358</c:v>
                </c:pt>
                <c:pt idx="4024">
                  <c:v>38359</c:v>
                </c:pt>
                <c:pt idx="4025">
                  <c:v>38360</c:v>
                </c:pt>
                <c:pt idx="4026">
                  <c:v>38361</c:v>
                </c:pt>
                <c:pt idx="4027">
                  <c:v>38362</c:v>
                </c:pt>
                <c:pt idx="4028">
                  <c:v>38363</c:v>
                </c:pt>
                <c:pt idx="4029">
                  <c:v>38364</c:v>
                </c:pt>
                <c:pt idx="4030">
                  <c:v>38365</c:v>
                </c:pt>
                <c:pt idx="4031">
                  <c:v>38366</c:v>
                </c:pt>
                <c:pt idx="4032">
                  <c:v>38367</c:v>
                </c:pt>
                <c:pt idx="4033">
                  <c:v>38368</c:v>
                </c:pt>
                <c:pt idx="4034">
                  <c:v>38369</c:v>
                </c:pt>
                <c:pt idx="4035">
                  <c:v>38370</c:v>
                </c:pt>
                <c:pt idx="4036">
                  <c:v>38371</c:v>
                </c:pt>
                <c:pt idx="4037">
                  <c:v>38372</c:v>
                </c:pt>
                <c:pt idx="4038">
                  <c:v>38373</c:v>
                </c:pt>
                <c:pt idx="4039">
                  <c:v>38374</c:v>
                </c:pt>
                <c:pt idx="4040">
                  <c:v>38375</c:v>
                </c:pt>
                <c:pt idx="4041">
                  <c:v>38376</c:v>
                </c:pt>
                <c:pt idx="4042">
                  <c:v>38377</c:v>
                </c:pt>
                <c:pt idx="4043">
                  <c:v>38378</c:v>
                </c:pt>
                <c:pt idx="4044">
                  <c:v>38379</c:v>
                </c:pt>
                <c:pt idx="4045">
                  <c:v>38380</c:v>
                </c:pt>
                <c:pt idx="4046">
                  <c:v>38381</c:v>
                </c:pt>
                <c:pt idx="4047">
                  <c:v>38382</c:v>
                </c:pt>
                <c:pt idx="4048">
                  <c:v>38383</c:v>
                </c:pt>
                <c:pt idx="4049">
                  <c:v>38384</c:v>
                </c:pt>
                <c:pt idx="4050">
                  <c:v>38385</c:v>
                </c:pt>
                <c:pt idx="4051">
                  <c:v>38386</c:v>
                </c:pt>
                <c:pt idx="4052">
                  <c:v>38387</c:v>
                </c:pt>
                <c:pt idx="4053">
                  <c:v>38388</c:v>
                </c:pt>
                <c:pt idx="4054">
                  <c:v>38389</c:v>
                </c:pt>
                <c:pt idx="4055">
                  <c:v>38390</c:v>
                </c:pt>
                <c:pt idx="4056">
                  <c:v>38391</c:v>
                </c:pt>
                <c:pt idx="4057">
                  <c:v>38392</c:v>
                </c:pt>
                <c:pt idx="4058">
                  <c:v>38393</c:v>
                </c:pt>
                <c:pt idx="4059">
                  <c:v>38394</c:v>
                </c:pt>
                <c:pt idx="4060">
                  <c:v>38395</c:v>
                </c:pt>
                <c:pt idx="4061">
                  <c:v>38396</c:v>
                </c:pt>
                <c:pt idx="4062">
                  <c:v>38397</c:v>
                </c:pt>
                <c:pt idx="4063">
                  <c:v>38398</c:v>
                </c:pt>
                <c:pt idx="4064">
                  <c:v>38399</c:v>
                </c:pt>
                <c:pt idx="4065">
                  <c:v>38400</c:v>
                </c:pt>
                <c:pt idx="4066">
                  <c:v>38401</c:v>
                </c:pt>
                <c:pt idx="4067">
                  <c:v>38402</c:v>
                </c:pt>
                <c:pt idx="4068">
                  <c:v>38403</c:v>
                </c:pt>
                <c:pt idx="4069">
                  <c:v>38404</c:v>
                </c:pt>
                <c:pt idx="4070">
                  <c:v>38405</c:v>
                </c:pt>
                <c:pt idx="4071">
                  <c:v>38406</c:v>
                </c:pt>
                <c:pt idx="4072">
                  <c:v>38407</c:v>
                </c:pt>
                <c:pt idx="4073">
                  <c:v>38408</c:v>
                </c:pt>
                <c:pt idx="4074">
                  <c:v>38409</c:v>
                </c:pt>
                <c:pt idx="4075">
                  <c:v>38410</c:v>
                </c:pt>
                <c:pt idx="4076">
                  <c:v>38411</c:v>
                </c:pt>
                <c:pt idx="4077">
                  <c:v>38412</c:v>
                </c:pt>
                <c:pt idx="4078">
                  <c:v>38413</c:v>
                </c:pt>
                <c:pt idx="4079">
                  <c:v>38414</c:v>
                </c:pt>
                <c:pt idx="4080">
                  <c:v>38415</c:v>
                </c:pt>
                <c:pt idx="4081">
                  <c:v>38416</c:v>
                </c:pt>
                <c:pt idx="4082">
                  <c:v>38417</c:v>
                </c:pt>
                <c:pt idx="4083">
                  <c:v>38418</c:v>
                </c:pt>
                <c:pt idx="4084">
                  <c:v>38419</c:v>
                </c:pt>
                <c:pt idx="4085">
                  <c:v>38420</c:v>
                </c:pt>
                <c:pt idx="4086">
                  <c:v>38421</c:v>
                </c:pt>
                <c:pt idx="4087">
                  <c:v>38422</c:v>
                </c:pt>
                <c:pt idx="4088">
                  <c:v>38423</c:v>
                </c:pt>
                <c:pt idx="4089">
                  <c:v>38424</c:v>
                </c:pt>
                <c:pt idx="4090">
                  <c:v>38425</c:v>
                </c:pt>
                <c:pt idx="4091">
                  <c:v>38426</c:v>
                </c:pt>
                <c:pt idx="4092">
                  <c:v>38427</c:v>
                </c:pt>
                <c:pt idx="4093">
                  <c:v>38428</c:v>
                </c:pt>
                <c:pt idx="4094">
                  <c:v>38429</c:v>
                </c:pt>
                <c:pt idx="4095">
                  <c:v>38430</c:v>
                </c:pt>
                <c:pt idx="4096">
                  <c:v>38431</c:v>
                </c:pt>
                <c:pt idx="4097">
                  <c:v>38432</c:v>
                </c:pt>
                <c:pt idx="4098">
                  <c:v>38433</c:v>
                </c:pt>
                <c:pt idx="4099">
                  <c:v>38434</c:v>
                </c:pt>
                <c:pt idx="4100">
                  <c:v>38435</c:v>
                </c:pt>
                <c:pt idx="4101">
                  <c:v>38436</c:v>
                </c:pt>
                <c:pt idx="4102">
                  <c:v>38437</c:v>
                </c:pt>
                <c:pt idx="4103">
                  <c:v>38438</c:v>
                </c:pt>
                <c:pt idx="4104">
                  <c:v>38439</c:v>
                </c:pt>
                <c:pt idx="4105">
                  <c:v>38440</c:v>
                </c:pt>
                <c:pt idx="4106">
                  <c:v>38441</c:v>
                </c:pt>
                <c:pt idx="4107">
                  <c:v>38442</c:v>
                </c:pt>
                <c:pt idx="4108">
                  <c:v>38443</c:v>
                </c:pt>
                <c:pt idx="4109">
                  <c:v>38444</c:v>
                </c:pt>
                <c:pt idx="4110">
                  <c:v>38445</c:v>
                </c:pt>
                <c:pt idx="4111">
                  <c:v>38446</c:v>
                </c:pt>
                <c:pt idx="4112">
                  <c:v>38447</c:v>
                </c:pt>
                <c:pt idx="4113">
                  <c:v>38448</c:v>
                </c:pt>
                <c:pt idx="4114">
                  <c:v>38449</c:v>
                </c:pt>
                <c:pt idx="4115">
                  <c:v>38450</c:v>
                </c:pt>
                <c:pt idx="4116">
                  <c:v>38451</c:v>
                </c:pt>
                <c:pt idx="4117">
                  <c:v>38452</c:v>
                </c:pt>
                <c:pt idx="4118">
                  <c:v>38453</c:v>
                </c:pt>
                <c:pt idx="4119">
                  <c:v>38454</c:v>
                </c:pt>
                <c:pt idx="4120">
                  <c:v>38455</c:v>
                </c:pt>
                <c:pt idx="4121">
                  <c:v>38456</c:v>
                </c:pt>
                <c:pt idx="4122">
                  <c:v>38457</c:v>
                </c:pt>
                <c:pt idx="4123">
                  <c:v>38458</c:v>
                </c:pt>
                <c:pt idx="4124">
                  <c:v>38459</c:v>
                </c:pt>
                <c:pt idx="4125">
                  <c:v>38460</c:v>
                </c:pt>
                <c:pt idx="4126">
                  <c:v>38461</c:v>
                </c:pt>
                <c:pt idx="4127">
                  <c:v>38462</c:v>
                </c:pt>
                <c:pt idx="4128">
                  <c:v>38463</c:v>
                </c:pt>
                <c:pt idx="4129">
                  <c:v>38464</c:v>
                </c:pt>
                <c:pt idx="4130">
                  <c:v>38465</c:v>
                </c:pt>
                <c:pt idx="4131">
                  <c:v>38466</c:v>
                </c:pt>
                <c:pt idx="4132">
                  <c:v>38467</c:v>
                </c:pt>
                <c:pt idx="4133">
                  <c:v>38468</c:v>
                </c:pt>
                <c:pt idx="4134">
                  <c:v>38469</c:v>
                </c:pt>
                <c:pt idx="4135">
                  <c:v>38470</c:v>
                </c:pt>
                <c:pt idx="4136">
                  <c:v>38471</c:v>
                </c:pt>
                <c:pt idx="4137">
                  <c:v>38472</c:v>
                </c:pt>
                <c:pt idx="4138">
                  <c:v>38473</c:v>
                </c:pt>
                <c:pt idx="4139">
                  <c:v>38474</c:v>
                </c:pt>
                <c:pt idx="4140">
                  <c:v>38475</c:v>
                </c:pt>
                <c:pt idx="4141">
                  <c:v>38476</c:v>
                </c:pt>
                <c:pt idx="4142">
                  <c:v>38477</c:v>
                </c:pt>
                <c:pt idx="4143">
                  <c:v>38478</c:v>
                </c:pt>
                <c:pt idx="4144">
                  <c:v>38479</c:v>
                </c:pt>
                <c:pt idx="4145">
                  <c:v>38480</c:v>
                </c:pt>
                <c:pt idx="4146">
                  <c:v>38481</c:v>
                </c:pt>
                <c:pt idx="4147">
                  <c:v>38482</c:v>
                </c:pt>
                <c:pt idx="4148">
                  <c:v>38483</c:v>
                </c:pt>
                <c:pt idx="4149">
                  <c:v>38484</c:v>
                </c:pt>
                <c:pt idx="4150">
                  <c:v>38485</c:v>
                </c:pt>
                <c:pt idx="4151">
                  <c:v>38486</c:v>
                </c:pt>
                <c:pt idx="4152">
                  <c:v>38487</c:v>
                </c:pt>
                <c:pt idx="4153">
                  <c:v>38488</c:v>
                </c:pt>
                <c:pt idx="4154">
                  <c:v>38489</c:v>
                </c:pt>
                <c:pt idx="4155">
                  <c:v>38490</c:v>
                </c:pt>
                <c:pt idx="4156">
                  <c:v>38491</c:v>
                </c:pt>
                <c:pt idx="4157">
                  <c:v>38492</c:v>
                </c:pt>
                <c:pt idx="4158">
                  <c:v>38493</c:v>
                </c:pt>
                <c:pt idx="4159">
                  <c:v>38494</c:v>
                </c:pt>
                <c:pt idx="4160">
                  <c:v>38495</c:v>
                </c:pt>
                <c:pt idx="4161">
                  <c:v>38496</c:v>
                </c:pt>
                <c:pt idx="4162">
                  <c:v>38497</c:v>
                </c:pt>
                <c:pt idx="4163">
                  <c:v>38498</c:v>
                </c:pt>
                <c:pt idx="4164">
                  <c:v>38499</c:v>
                </c:pt>
                <c:pt idx="4165">
                  <c:v>38500</c:v>
                </c:pt>
                <c:pt idx="4166">
                  <c:v>38501</c:v>
                </c:pt>
                <c:pt idx="4167">
                  <c:v>38502</c:v>
                </c:pt>
                <c:pt idx="4168">
                  <c:v>38503</c:v>
                </c:pt>
                <c:pt idx="4169">
                  <c:v>38504</c:v>
                </c:pt>
                <c:pt idx="4170">
                  <c:v>38505</c:v>
                </c:pt>
                <c:pt idx="4171">
                  <c:v>38506</c:v>
                </c:pt>
                <c:pt idx="4172">
                  <c:v>38507</c:v>
                </c:pt>
                <c:pt idx="4173">
                  <c:v>38508</c:v>
                </c:pt>
                <c:pt idx="4174">
                  <c:v>38509</c:v>
                </c:pt>
                <c:pt idx="4175">
                  <c:v>38510</c:v>
                </c:pt>
                <c:pt idx="4176">
                  <c:v>38511</c:v>
                </c:pt>
                <c:pt idx="4177">
                  <c:v>38512</c:v>
                </c:pt>
                <c:pt idx="4178">
                  <c:v>38513</c:v>
                </c:pt>
                <c:pt idx="4179">
                  <c:v>38514</c:v>
                </c:pt>
                <c:pt idx="4180">
                  <c:v>38515</c:v>
                </c:pt>
                <c:pt idx="4181">
                  <c:v>38516</c:v>
                </c:pt>
                <c:pt idx="4182">
                  <c:v>38517</c:v>
                </c:pt>
                <c:pt idx="4183">
                  <c:v>38518</c:v>
                </c:pt>
                <c:pt idx="4184">
                  <c:v>38519</c:v>
                </c:pt>
                <c:pt idx="4185">
                  <c:v>38520</c:v>
                </c:pt>
                <c:pt idx="4186">
                  <c:v>38521</c:v>
                </c:pt>
                <c:pt idx="4187">
                  <c:v>38522</c:v>
                </c:pt>
                <c:pt idx="4188">
                  <c:v>38523</c:v>
                </c:pt>
                <c:pt idx="4189">
                  <c:v>38524</c:v>
                </c:pt>
                <c:pt idx="4190">
                  <c:v>38525</c:v>
                </c:pt>
                <c:pt idx="4191">
                  <c:v>38526</c:v>
                </c:pt>
                <c:pt idx="4192">
                  <c:v>38527</c:v>
                </c:pt>
                <c:pt idx="4193">
                  <c:v>38528</c:v>
                </c:pt>
                <c:pt idx="4194">
                  <c:v>38529</c:v>
                </c:pt>
                <c:pt idx="4195">
                  <c:v>38530</c:v>
                </c:pt>
                <c:pt idx="4196">
                  <c:v>38531</c:v>
                </c:pt>
                <c:pt idx="4197">
                  <c:v>38532</c:v>
                </c:pt>
                <c:pt idx="4198">
                  <c:v>38533</c:v>
                </c:pt>
                <c:pt idx="4199">
                  <c:v>38534</c:v>
                </c:pt>
                <c:pt idx="4200">
                  <c:v>38535</c:v>
                </c:pt>
                <c:pt idx="4201">
                  <c:v>38536</c:v>
                </c:pt>
                <c:pt idx="4202">
                  <c:v>38537</c:v>
                </c:pt>
                <c:pt idx="4203">
                  <c:v>38538</c:v>
                </c:pt>
                <c:pt idx="4204">
                  <c:v>38539</c:v>
                </c:pt>
                <c:pt idx="4205">
                  <c:v>38540</c:v>
                </c:pt>
                <c:pt idx="4206">
                  <c:v>38541</c:v>
                </c:pt>
                <c:pt idx="4207">
                  <c:v>38542</c:v>
                </c:pt>
                <c:pt idx="4208">
                  <c:v>38543</c:v>
                </c:pt>
                <c:pt idx="4209">
                  <c:v>38544</c:v>
                </c:pt>
                <c:pt idx="4210">
                  <c:v>38545</c:v>
                </c:pt>
                <c:pt idx="4211">
                  <c:v>38546</c:v>
                </c:pt>
                <c:pt idx="4212">
                  <c:v>38547</c:v>
                </c:pt>
                <c:pt idx="4213">
                  <c:v>38548</c:v>
                </c:pt>
                <c:pt idx="4214">
                  <c:v>38549</c:v>
                </c:pt>
                <c:pt idx="4215">
                  <c:v>38550</c:v>
                </c:pt>
                <c:pt idx="4216">
                  <c:v>38551</c:v>
                </c:pt>
                <c:pt idx="4217">
                  <c:v>38552</c:v>
                </c:pt>
                <c:pt idx="4218">
                  <c:v>38553</c:v>
                </c:pt>
                <c:pt idx="4219">
                  <c:v>38554</c:v>
                </c:pt>
                <c:pt idx="4220">
                  <c:v>38555</c:v>
                </c:pt>
                <c:pt idx="4221">
                  <c:v>38556</c:v>
                </c:pt>
                <c:pt idx="4222">
                  <c:v>38557</c:v>
                </c:pt>
                <c:pt idx="4223">
                  <c:v>38558</c:v>
                </c:pt>
                <c:pt idx="4224">
                  <c:v>38559</c:v>
                </c:pt>
                <c:pt idx="4225">
                  <c:v>38560</c:v>
                </c:pt>
                <c:pt idx="4226">
                  <c:v>38561</c:v>
                </c:pt>
                <c:pt idx="4227">
                  <c:v>38562</c:v>
                </c:pt>
                <c:pt idx="4228">
                  <c:v>38563</c:v>
                </c:pt>
                <c:pt idx="4229">
                  <c:v>38564</c:v>
                </c:pt>
                <c:pt idx="4230">
                  <c:v>38565</c:v>
                </c:pt>
                <c:pt idx="4231">
                  <c:v>38566</c:v>
                </c:pt>
                <c:pt idx="4232">
                  <c:v>38567</c:v>
                </c:pt>
                <c:pt idx="4233">
                  <c:v>38568</c:v>
                </c:pt>
                <c:pt idx="4234">
                  <c:v>38569</c:v>
                </c:pt>
                <c:pt idx="4235">
                  <c:v>38570</c:v>
                </c:pt>
                <c:pt idx="4236">
                  <c:v>38571</c:v>
                </c:pt>
                <c:pt idx="4237">
                  <c:v>38572</c:v>
                </c:pt>
                <c:pt idx="4238">
                  <c:v>38573</c:v>
                </c:pt>
                <c:pt idx="4239">
                  <c:v>38574</c:v>
                </c:pt>
                <c:pt idx="4240">
                  <c:v>38575</c:v>
                </c:pt>
                <c:pt idx="4241">
                  <c:v>38576</c:v>
                </c:pt>
                <c:pt idx="4242">
                  <c:v>38577</c:v>
                </c:pt>
                <c:pt idx="4243">
                  <c:v>38578</c:v>
                </c:pt>
                <c:pt idx="4244">
                  <c:v>38579</c:v>
                </c:pt>
                <c:pt idx="4245">
                  <c:v>38580</c:v>
                </c:pt>
                <c:pt idx="4246">
                  <c:v>38581</c:v>
                </c:pt>
                <c:pt idx="4247">
                  <c:v>38582</c:v>
                </c:pt>
                <c:pt idx="4248">
                  <c:v>38583</c:v>
                </c:pt>
                <c:pt idx="4249">
                  <c:v>38584</c:v>
                </c:pt>
                <c:pt idx="4250">
                  <c:v>38585</c:v>
                </c:pt>
                <c:pt idx="4251">
                  <c:v>38586</c:v>
                </c:pt>
                <c:pt idx="4252">
                  <c:v>38587</c:v>
                </c:pt>
                <c:pt idx="4253">
                  <c:v>38588</c:v>
                </c:pt>
                <c:pt idx="4254">
                  <c:v>38589</c:v>
                </c:pt>
                <c:pt idx="4255">
                  <c:v>38590</c:v>
                </c:pt>
                <c:pt idx="4256">
                  <c:v>38591</c:v>
                </c:pt>
                <c:pt idx="4257">
                  <c:v>38592</c:v>
                </c:pt>
                <c:pt idx="4258">
                  <c:v>38593</c:v>
                </c:pt>
                <c:pt idx="4259">
                  <c:v>38594</c:v>
                </c:pt>
                <c:pt idx="4260">
                  <c:v>38595</c:v>
                </c:pt>
                <c:pt idx="4261">
                  <c:v>38596</c:v>
                </c:pt>
                <c:pt idx="4262">
                  <c:v>38597</c:v>
                </c:pt>
                <c:pt idx="4263">
                  <c:v>38598</c:v>
                </c:pt>
                <c:pt idx="4264">
                  <c:v>38599</c:v>
                </c:pt>
                <c:pt idx="4265">
                  <c:v>38600</c:v>
                </c:pt>
                <c:pt idx="4266">
                  <c:v>38601</c:v>
                </c:pt>
                <c:pt idx="4267">
                  <c:v>38602</c:v>
                </c:pt>
                <c:pt idx="4268">
                  <c:v>38603</c:v>
                </c:pt>
                <c:pt idx="4269">
                  <c:v>38604</c:v>
                </c:pt>
                <c:pt idx="4270">
                  <c:v>38605</c:v>
                </c:pt>
                <c:pt idx="4271">
                  <c:v>38606</c:v>
                </c:pt>
                <c:pt idx="4272">
                  <c:v>38607</c:v>
                </c:pt>
                <c:pt idx="4273">
                  <c:v>38608</c:v>
                </c:pt>
                <c:pt idx="4274">
                  <c:v>38609</c:v>
                </c:pt>
                <c:pt idx="4275">
                  <c:v>38610</c:v>
                </c:pt>
                <c:pt idx="4276">
                  <c:v>38611</c:v>
                </c:pt>
                <c:pt idx="4277">
                  <c:v>38612</c:v>
                </c:pt>
                <c:pt idx="4278">
                  <c:v>38613</c:v>
                </c:pt>
                <c:pt idx="4279">
                  <c:v>38614</c:v>
                </c:pt>
                <c:pt idx="4280">
                  <c:v>38615</c:v>
                </c:pt>
                <c:pt idx="4281">
                  <c:v>38616</c:v>
                </c:pt>
                <c:pt idx="4282">
                  <c:v>38617</c:v>
                </c:pt>
                <c:pt idx="4283">
                  <c:v>38618</c:v>
                </c:pt>
                <c:pt idx="4284">
                  <c:v>38619</c:v>
                </c:pt>
                <c:pt idx="4285">
                  <c:v>38620</c:v>
                </c:pt>
                <c:pt idx="4286">
                  <c:v>38621</c:v>
                </c:pt>
                <c:pt idx="4287">
                  <c:v>38622</c:v>
                </c:pt>
                <c:pt idx="4288">
                  <c:v>38623</c:v>
                </c:pt>
                <c:pt idx="4289">
                  <c:v>38624</c:v>
                </c:pt>
                <c:pt idx="4290">
                  <c:v>38625</c:v>
                </c:pt>
                <c:pt idx="4291">
                  <c:v>38626</c:v>
                </c:pt>
                <c:pt idx="4292">
                  <c:v>38627</c:v>
                </c:pt>
                <c:pt idx="4293">
                  <c:v>38628</c:v>
                </c:pt>
                <c:pt idx="4294">
                  <c:v>38629</c:v>
                </c:pt>
                <c:pt idx="4295">
                  <c:v>38630</c:v>
                </c:pt>
                <c:pt idx="4296">
                  <c:v>38631</c:v>
                </c:pt>
                <c:pt idx="4297">
                  <c:v>38632</c:v>
                </c:pt>
                <c:pt idx="4298">
                  <c:v>38633</c:v>
                </c:pt>
                <c:pt idx="4299">
                  <c:v>38634</c:v>
                </c:pt>
                <c:pt idx="4300">
                  <c:v>38635</c:v>
                </c:pt>
                <c:pt idx="4301">
                  <c:v>38636</c:v>
                </c:pt>
                <c:pt idx="4302">
                  <c:v>38637</c:v>
                </c:pt>
                <c:pt idx="4303">
                  <c:v>38638</c:v>
                </c:pt>
                <c:pt idx="4304">
                  <c:v>38639</c:v>
                </c:pt>
                <c:pt idx="4305">
                  <c:v>38640</c:v>
                </c:pt>
                <c:pt idx="4306">
                  <c:v>38641</c:v>
                </c:pt>
                <c:pt idx="4307">
                  <c:v>38642</c:v>
                </c:pt>
                <c:pt idx="4308">
                  <c:v>38643</c:v>
                </c:pt>
                <c:pt idx="4309">
                  <c:v>38644</c:v>
                </c:pt>
                <c:pt idx="4310">
                  <c:v>38645</c:v>
                </c:pt>
                <c:pt idx="4311">
                  <c:v>38646</c:v>
                </c:pt>
                <c:pt idx="4312">
                  <c:v>38647</c:v>
                </c:pt>
                <c:pt idx="4313">
                  <c:v>38648</c:v>
                </c:pt>
                <c:pt idx="4314">
                  <c:v>38649</c:v>
                </c:pt>
                <c:pt idx="4315">
                  <c:v>38650</c:v>
                </c:pt>
                <c:pt idx="4316">
                  <c:v>38651</c:v>
                </c:pt>
                <c:pt idx="4317">
                  <c:v>38652</c:v>
                </c:pt>
                <c:pt idx="4318">
                  <c:v>38653</c:v>
                </c:pt>
                <c:pt idx="4319">
                  <c:v>38654</c:v>
                </c:pt>
                <c:pt idx="4320">
                  <c:v>38655</c:v>
                </c:pt>
                <c:pt idx="4321">
                  <c:v>38656</c:v>
                </c:pt>
                <c:pt idx="4322">
                  <c:v>38657</c:v>
                </c:pt>
                <c:pt idx="4323">
                  <c:v>38658</c:v>
                </c:pt>
                <c:pt idx="4324">
                  <c:v>38659</c:v>
                </c:pt>
                <c:pt idx="4325">
                  <c:v>38660</c:v>
                </c:pt>
                <c:pt idx="4326">
                  <c:v>38661</c:v>
                </c:pt>
                <c:pt idx="4327">
                  <c:v>38662</c:v>
                </c:pt>
                <c:pt idx="4328">
                  <c:v>38663</c:v>
                </c:pt>
                <c:pt idx="4329">
                  <c:v>38664</c:v>
                </c:pt>
                <c:pt idx="4330">
                  <c:v>38665</c:v>
                </c:pt>
                <c:pt idx="4331">
                  <c:v>38666</c:v>
                </c:pt>
                <c:pt idx="4332">
                  <c:v>38667</c:v>
                </c:pt>
                <c:pt idx="4333">
                  <c:v>38668</c:v>
                </c:pt>
                <c:pt idx="4334">
                  <c:v>38669</c:v>
                </c:pt>
                <c:pt idx="4335">
                  <c:v>38670</c:v>
                </c:pt>
                <c:pt idx="4336">
                  <c:v>38671</c:v>
                </c:pt>
                <c:pt idx="4337">
                  <c:v>38672</c:v>
                </c:pt>
                <c:pt idx="4338">
                  <c:v>38673</c:v>
                </c:pt>
                <c:pt idx="4339">
                  <c:v>38674</c:v>
                </c:pt>
                <c:pt idx="4340">
                  <c:v>38675</c:v>
                </c:pt>
                <c:pt idx="4341">
                  <c:v>38676</c:v>
                </c:pt>
                <c:pt idx="4342">
                  <c:v>38677</c:v>
                </c:pt>
                <c:pt idx="4343">
                  <c:v>38678</c:v>
                </c:pt>
                <c:pt idx="4344">
                  <c:v>38679</c:v>
                </c:pt>
                <c:pt idx="4345">
                  <c:v>38680</c:v>
                </c:pt>
                <c:pt idx="4346">
                  <c:v>38681</c:v>
                </c:pt>
                <c:pt idx="4347">
                  <c:v>38682</c:v>
                </c:pt>
                <c:pt idx="4348">
                  <c:v>38683</c:v>
                </c:pt>
                <c:pt idx="4349">
                  <c:v>38684</c:v>
                </c:pt>
                <c:pt idx="4350">
                  <c:v>38685</c:v>
                </c:pt>
                <c:pt idx="4351">
                  <c:v>38686</c:v>
                </c:pt>
                <c:pt idx="4352">
                  <c:v>38687</c:v>
                </c:pt>
                <c:pt idx="4353">
                  <c:v>38688</c:v>
                </c:pt>
                <c:pt idx="4354">
                  <c:v>38689</c:v>
                </c:pt>
                <c:pt idx="4355">
                  <c:v>38690</c:v>
                </c:pt>
                <c:pt idx="4356">
                  <c:v>38691</c:v>
                </c:pt>
                <c:pt idx="4357">
                  <c:v>38692</c:v>
                </c:pt>
                <c:pt idx="4358">
                  <c:v>38693</c:v>
                </c:pt>
                <c:pt idx="4359">
                  <c:v>38694</c:v>
                </c:pt>
                <c:pt idx="4360">
                  <c:v>38695</c:v>
                </c:pt>
                <c:pt idx="4361">
                  <c:v>38696</c:v>
                </c:pt>
                <c:pt idx="4362">
                  <c:v>38697</c:v>
                </c:pt>
                <c:pt idx="4363">
                  <c:v>38698</c:v>
                </c:pt>
                <c:pt idx="4364">
                  <c:v>38699</c:v>
                </c:pt>
                <c:pt idx="4365">
                  <c:v>38700</c:v>
                </c:pt>
                <c:pt idx="4366">
                  <c:v>38701</c:v>
                </c:pt>
                <c:pt idx="4367">
                  <c:v>38702</c:v>
                </c:pt>
                <c:pt idx="4368">
                  <c:v>38703</c:v>
                </c:pt>
                <c:pt idx="4369">
                  <c:v>38704</c:v>
                </c:pt>
                <c:pt idx="4370">
                  <c:v>38705</c:v>
                </c:pt>
                <c:pt idx="4371">
                  <c:v>38706</c:v>
                </c:pt>
                <c:pt idx="4372">
                  <c:v>38707</c:v>
                </c:pt>
                <c:pt idx="4373">
                  <c:v>38708</c:v>
                </c:pt>
                <c:pt idx="4374">
                  <c:v>38709</c:v>
                </c:pt>
                <c:pt idx="4375">
                  <c:v>38710</c:v>
                </c:pt>
                <c:pt idx="4376">
                  <c:v>38711</c:v>
                </c:pt>
                <c:pt idx="4377">
                  <c:v>38712</c:v>
                </c:pt>
                <c:pt idx="4378">
                  <c:v>38713</c:v>
                </c:pt>
                <c:pt idx="4379">
                  <c:v>38714</c:v>
                </c:pt>
                <c:pt idx="4380">
                  <c:v>38715</c:v>
                </c:pt>
                <c:pt idx="4381">
                  <c:v>38716</c:v>
                </c:pt>
                <c:pt idx="4382">
                  <c:v>38717</c:v>
                </c:pt>
                <c:pt idx="4383">
                  <c:v>38718</c:v>
                </c:pt>
                <c:pt idx="4384">
                  <c:v>38719</c:v>
                </c:pt>
                <c:pt idx="4385">
                  <c:v>38720</c:v>
                </c:pt>
                <c:pt idx="4386">
                  <c:v>38721</c:v>
                </c:pt>
                <c:pt idx="4387">
                  <c:v>38722</c:v>
                </c:pt>
                <c:pt idx="4388">
                  <c:v>38723</c:v>
                </c:pt>
                <c:pt idx="4389">
                  <c:v>38724</c:v>
                </c:pt>
                <c:pt idx="4390">
                  <c:v>38725</c:v>
                </c:pt>
                <c:pt idx="4391">
                  <c:v>38726</c:v>
                </c:pt>
                <c:pt idx="4392">
                  <c:v>38727</c:v>
                </c:pt>
                <c:pt idx="4393">
                  <c:v>38728</c:v>
                </c:pt>
                <c:pt idx="4394">
                  <c:v>38729</c:v>
                </c:pt>
                <c:pt idx="4395">
                  <c:v>38730</c:v>
                </c:pt>
                <c:pt idx="4396">
                  <c:v>38731</c:v>
                </c:pt>
                <c:pt idx="4397">
                  <c:v>38732</c:v>
                </c:pt>
                <c:pt idx="4398">
                  <c:v>38733</c:v>
                </c:pt>
                <c:pt idx="4399">
                  <c:v>38734</c:v>
                </c:pt>
                <c:pt idx="4400">
                  <c:v>38735</c:v>
                </c:pt>
                <c:pt idx="4401">
                  <c:v>38736</c:v>
                </c:pt>
                <c:pt idx="4402">
                  <c:v>38737</c:v>
                </c:pt>
                <c:pt idx="4403">
                  <c:v>38738</c:v>
                </c:pt>
                <c:pt idx="4404">
                  <c:v>38739</c:v>
                </c:pt>
                <c:pt idx="4405">
                  <c:v>38740</c:v>
                </c:pt>
                <c:pt idx="4406">
                  <c:v>38741</c:v>
                </c:pt>
                <c:pt idx="4407">
                  <c:v>38742</c:v>
                </c:pt>
                <c:pt idx="4408">
                  <c:v>38743</c:v>
                </c:pt>
                <c:pt idx="4409">
                  <c:v>38744</c:v>
                </c:pt>
                <c:pt idx="4410">
                  <c:v>38745</c:v>
                </c:pt>
                <c:pt idx="4411">
                  <c:v>38746</c:v>
                </c:pt>
                <c:pt idx="4412">
                  <c:v>38747</c:v>
                </c:pt>
                <c:pt idx="4413">
                  <c:v>38748</c:v>
                </c:pt>
                <c:pt idx="4414">
                  <c:v>38749</c:v>
                </c:pt>
                <c:pt idx="4415">
                  <c:v>38750</c:v>
                </c:pt>
                <c:pt idx="4416">
                  <c:v>38751</c:v>
                </c:pt>
                <c:pt idx="4417">
                  <c:v>38752</c:v>
                </c:pt>
                <c:pt idx="4418">
                  <c:v>38753</c:v>
                </c:pt>
                <c:pt idx="4419">
                  <c:v>38754</c:v>
                </c:pt>
                <c:pt idx="4420">
                  <c:v>38755</c:v>
                </c:pt>
                <c:pt idx="4421">
                  <c:v>38756</c:v>
                </c:pt>
                <c:pt idx="4422">
                  <c:v>38757</c:v>
                </c:pt>
                <c:pt idx="4423">
                  <c:v>38758</c:v>
                </c:pt>
                <c:pt idx="4424">
                  <c:v>38759</c:v>
                </c:pt>
                <c:pt idx="4425">
                  <c:v>38760</c:v>
                </c:pt>
                <c:pt idx="4426">
                  <c:v>38761</c:v>
                </c:pt>
                <c:pt idx="4427">
                  <c:v>38762</c:v>
                </c:pt>
                <c:pt idx="4428">
                  <c:v>38763</c:v>
                </c:pt>
                <c:pt idx="4429">
                  <c:v>38764</c:v>
                </c:pt>
                <c:pt idx="4430">
                  <c:v>38765</c:v>
                </c:pt>
                <c:pt idx="4431">
                  <c:v>38766</c:v>
                </c:pt>
                <c:pt idx="4432">
                  <c:v>38767</c:v>
                </c:pt>
                <c:pt idx="4433">
                  <c:v>38768</c:v>
                </c:pt>
                <c:pt idx="4434">
                  <c:v>38769</c:v>
                </c:pt>
                <c:pt idx="4435">
                  <c:v>38770</c:v>
                </c:pt>
                <c:pt idx="4436">
                  <c:v>38771</c:v>
                </c:pt>
                <c:pt idx="4437">
                  <c:v>38772</c:v>
                </c:pt>
                <c:pt idx="4438">
                  <c:v>38773</c:v>
                </c:pt>
                <c:pt idx="4439">
                  <c:v>38774</c:v>
                </c:pt>
                <c:pt idx="4440">
                  <c:v>38775</c:v>
                </c:pt>
                <c:pt idx="4441">
                  <c:v>38776</c:v>
                </c:pt>
                <c:pt idx="4442">
                  <c:v>38777</c:v>
                </c:pt>
                <c:pt idx="4443">
                  <c:v>38778</c:v>
                </c:pt>
                <c:pt idx="4444">
                  <c:v>38779</c:v>
                </c:pt>
                <c:pt idx="4445">
                  <c:v>38780</c:v>
                </c:pt>
                <c:pt idx="4446">
                  <c:v>38781</c:v>
                </c:pt>
                <c:pt idx="4447">
                  <c:v>38782</c:v>
                </c:pt>
                <c:pt idx="4448">
                  <c:v>38783</c:v>
                </c:pt>
                <c:pt idx="4449">
                  <c:v>38784</c:v>
                </c:pt>
                <c:pt idx="4450">
                  <c:v>38785</c:v>
                </c:pt>
                <c:pt idx="4451">
                  <c:v>38786</c:v>
                </c:pt>
                <c:pt idx="4452">
                  <c:v>38787</c:v>
                </c:pt>
                <c:pt idx="4453">
                  <c:v>38788</c:v>
                </c:pt>
                <c:pt idx="4454">
                  <c:v>38789</c:v>
                </c:pt>
                <c:pt idx="4455">
                  <c:v>38790</c:v>
                </c:pt>
                <c:pt idx="4456">
                  <c:v>38791</c:v>
                </c:pt>
                <c:pt idx="4457">
                  <c:v>38792</c:v>
                </c:pt>
                <c:pt idx="4458">
                  <c:v>38793</c:v>
                </c:pt>
                <c:pt idx="4459">
                  <c:v>38794</c:v>
                </c:pt>
                <c:pt idx="4460">
                  <c:v>38795</c:v>
                </c:pt>
                <c:pt idx="4461">
                  <c:v>38796</c:v>
                </c:pt>
                <c:pt idx="4462">
                  <c:v>38797</c:v>
                </c:pt>
                <c:pt idx="4463">
                  <c:v>38798</c:v>
                </c:pt>
                <c:pt idx="4464">
                  <c:v>38799</c:v>
                </c:pt>
                <c:pt idx="4465">
                  <c:v>38800</c:v>
                </c:pt>
                <c:pt idx="4466">
                  <c:v>38801</c:v>
                </c:pt>
                <c:pt idx="4467">
                  <c:v>38802</c:v>
                </c:pt>
                <c:pt idx="4468">
                  <c:v>38803</c:v>
                </c:pt>
                <c:pt idx="4469">
                  <c:v>38804</c:v>
                </c:pt>
                <c:pt idx="4470">
                  <c:v>38805</c:v>
                </c:pt>
                <c:pt idx="4471">
                  <c:v>38806</c:v>
                </c:pt>
                <c:pt idx="4472">
                  <c:v>38807</c:v>
                </c:pt>
                <c:pt idx="4473">
                  <c:v>38808</c:v>
                </c:pt>
                <c:pt idx="4474">
                  <c:v>38809</c:v>
                </c:pt>
                <c:pt idx="4475">
                  <c:v>38810</c:v>
                </c:pt>
                <c:pt idx="4476">
                  <c:v>38811</c:v>
                </c:pt>
                <c:pt idx="4477">
                  <c:v>38812</c:v>
                </c:pt>
                <c:pt idx="4478">
                  <c:v>38813</c:v>
                </c:pt>
                <c:pt idx="4479">
                  <c:v>38814</c:v>
                </c:pt>
                <c:pt idx="4480">
                  <c:v>38815</c:v>
                </c:pt>
                <c:pt idx="4481">
                  <c:v>38816</c:v>
                </c:pt>
                <c:pt idx="4482">
                  <c:v>38817</c:v>
                </c:pt>
                <c:pt idx="4483">
                  <c:v>38818</c:v>
                </c:pt>
                <c:pt idx="4484">
                  <c:v>38819</c:v>
                </c:pt>
                <c:pt idx="4485">
                  <c:v>38820</c:v>
                </c:pt>
                <c:pt idx="4486">
                  <c:v>38821</c:v>
                </c:pt>
                <c:pt idx="4487">
                  <c:v>38822</c:v>
                </c:pt>
                <c:pt idx="4488">
                  <c:v>38823</c:v>
                </c:pt>
                <c:pt idx="4489">
                  <c:v>38824</c:v>
                </c:pt>
                <c:pt idx="4490">
                  <c:v>38825</c:v>
                </c:pt>
                <c:pt idx="4491">
                  <c:v>38826</c:v>
                </c:pt>
                <c:pt idx="4492">
                  <c:v>38827</c:v>
                </c:pt>
                <c:pt idx="4493">
                  <c:v>38828</c:v>
                </c:pt>
                <c:pt idx="4494">
                  <c:v>38829</c:v>
                </c:pt>
                <c:pt idx="4495">
                  <c:v>38830</c:v>
                </c:pt>
                <c:pt idx="4496">
                  <c:v>38831</c:v>
                </c:pt>
                <c:pt idx="4497">
                  <c:v>38832</c:v>
                </c:pt>
                <c:pt idx="4498">
                  <c:v>38833</c:v>
                </c:pt>
                <c:pt idx="4499">
                  <c:v>38834</c:v>
                </c:pt>
                <c:pt idx="4500">
                  <c:v>38835</c:v>
                </c:pt>
                <c:pt idx="4501">
                  <c:v>38836</c:v>
                </c:pt>
                <c:pt idx="4502">
                  <c:v>38837</c:v>
                </c:pt>
                <c:pt idx="4503">
                  <c:v>38838</c:v>
                </c:pt>
                <c:pt idx="4504">
                  <c:v>38839</c:v>
                </c:pt>
                <c:pt idx="4505">
                  <c:v>38840</c:v>
                </c:pt>
                <c:pt idx="4506">
                  <c:v>38841</c:v>
                </c:pt>
                <c:pt idx="4507">
                  <c:v>38842</c:v>
                </c:pt>
                <c:pt idx="4508">
                  <c:v>38843</c:v>
                </c:pt>
                <c:pt idx="4509">
                  <c:v>38844</c:v>
                </c:pt>
                <c:pt idx="4510">
                  <c:v>38845</c:v>
                </c:pt>
                <c:pt idx="4511">
                  <c:v>38846</c:v>
                </c:pt>
                <c:pt idx="4512">
                  <c:v>38847</c:v>
                </c:pt>
                <c:pt idx="4513">
                  <c:v>38848</c:v>
                </c:pt>
                <c:pt idx="4514">
                  <c:v>38849</c:v>
                </c:pt>
                <c:pt idx="4515">
                  <c:v>38850</c:v>
                </c:pt>
                <c:pt idx="4516">
                  <c:v>38851</c:v>
                </c:pt>
                <c:pt idx="4517">
                  <c:v>38852</c:v>
                </c:pt>
                <c:pt idx="4518">
                  <c:v>38853</c:v>
                </c:pt>
                <c:pt idx="4519">
                  <c:v>38854</c:v>
                </c:pt>
                <c:pt idx="4520">
                  <c:v>38855</c:v>
                </c:pt>
                <c:pt idx="4521">
                  <c:v>38856</c:v>
                </c:pt>
                <c:pt idx="4522">
                  <c:v>38857</c:v>
                </c:pt>
                <c:pt idx="4523">
                  <c:v>38858</c:v>
                </c:pt>
                <c:pt idx="4524">
                  <c:v>38859</c:v>
                </c:pt>
                <c:pt idx="4525">
                  <c:v>38860</c:v>
                </c:pt>
                <c:pt idx="4526">
                  <c:v>38861</c:v>
                </c:pt>
                <c:pt idx="4527">
                  <c:v>38862</c:v>
                </c:pt>
                <c:pt idx="4528">
                  <c:v>38863</c:v>
                </c:pt>
                <c:pt idx="4529">
                  <c:v>38864</c:v>
                </c:pt>
                <c:pt idx="4530">
                  <c:v>38865</c:v>
                </c:pt>
                <c:pt idx="4531">
                  <c:v>38866</c:v>
                </c:pt>
                <c:pt idx="4532">
                  <c:v>38867</c:v>
                </c:pt>
                <c:pt idx="4533">
                  <c:v>38868</c:v>
                </c:pt>
                <c:pt idx="4534">
                  <c:v>38869</c:v>
                </c:pt>
                <c:pt idx="4535">
                  <c:v>38870</c:v>
                </c:pt>
                <c:pt idx="4536">
                  <c:v>38871</c:v>
                </c:pt>
                <c:pt idx="4537">
                  <c:v>38872</c:v>
                </c:pt>
                <c:pt idx="4538">
                  <c:v>38873</c:v>
                </c:pt>
                <c:pt idx="4539">
                  <c:v>38874</c:v>
                </c:pt>
                <c:pt idx="4540">
                  <c:v>38875</c:v>
                </c:pt>
                <c:pt idx="4541">
                  <c:v>38876</c:v>
                </c:pt>
                <c:pt idx="4542">
                  <c:v>38877</c:v>
                </c:pt>
                <c:pt idx="4543">
                  <c:v>38878</c:v>
                </c:pt>
                <c:pt idx="4544">
                  <c:v>38879</c:v>
                </c:pt>
                <c:pt idx="4545">
                  <c:v>38880</c:v>
                </c:pt>
                <c:pt idx="4546">
                  <c:v>38881</c:v>
                </c:pt>
                <c:pt idx="4547">
                  <c:v>38882</c:v>
                </c:pt>
                <c:pt idx="4548">
                  <c:v>38883</c:v>
                </c:pt>
                <c:pt idx="4549">
                  <c:v>38884</c:v>
                </c:pt>
                <c:pt idx="4550">
                  <c:v>38885</c:v>
                </c:pt>
                <c:pt idx="4551">
                  <c:v>38886</c:v>
                </c:pt>
                <c:pt idx="4552">
                  <c:v>38887</c:v>
                </c:pt>
                <c:pt idx="4553">
                  <c:v>38888</c:v>
                </c:pt>
                <c:pt idx="4554">
                  <c:v>38889</c:v>
                </c:pt>
                <c:pt idx="4555">
                  <c:v>38890</c:v>
                </c:pt>
                <c:pt idx="4556">
                  <c:v>38891</c:v>
                </c:pt>
                <c:pt idx="4557">
                  <c:v>38892</c:v>
                </c:pt>
                <c:pt idx="4558">
                  <c:v>38893</c:v>
                </c:pt>
                <c:pt idx="4559">
                  <c:v>38894</c:v>
                </c:pt>
                <c:pt idx="4560">
                  <c:v>38895</c:v>
                </c:pt>
                <c:pt idx="4561">
                  <c:v>38896</c:v>
                </c:pt>
                <c:pt idx="4562">
                  <c:v>38897</c:v>
                </c:pt>
                <c:pt idx="4563">
                  <c:v>38898</c:v>
                </c:pt>
                <c:pt idx="4564">
                  <c:v>38899</c:v>
                </c:pt>
                <c:pt idx="4565">
                  <c:v>38900</c:v>
                </c:pt>
                <c:pt idx="4566">
                  <c:v>38901</c:v>
                </c:pt>
                <c:pt idx="4567">
                  <c:v>38902</c:v>
                </c:pt>
                <c:pt idx="4568">
                  <c:v>38903</c:v>
                </c:pt>
                <c:pt idx="4569">
                  <c:v>38904</c:v>
                </c:pt>
                <c:pt idx="4570">
                  <c:v>38905</c:v>
                </c:pt>
                <c:pt idx="4571">
                  <c:v>38906</c:v>
                </c:pt>
                <c:pt idx="4572">
                  <c:v>38907</c:v>
                </c:pt>
                <c:pt idx="4573">
                  <c:v>38908</c:v>
                </c:pt>
                <c:pt idx="4574">
                  <c:v>38909</c:v>
                </c:pt>
                <c:pt idx="4575">
                  <c:v>38910</c:v>
                </c:pt>
                <c:pt idx="4576">
                  <c:v>38911</c:v>
                </c:pt>
                <c:pt idx="4577">
                  <c:v>38912</c:v>
                </c:pt>
                <c:pt idx="4578">
                  <c:v>38913</c:v>
                </c:pt>
                <c:pt idx="4579">
                  <c:v>38914</c:v>
                </c:pt>
                <c:pt idx="4580">
                  <c:v>38915</c:v>
                </c:pt>
                <c:pt idx="4581">
                  <c:v>38916</c:v>
                </c:pt>
                <c:pt idx="4582">
                  <c:v>38917</c:v>
                </c:pt>
                <c:pt idx="4583">
                  <c:v>38918</c:v>
                </c:pt>
                <c:pt idx="4584">
                  <c:v>38919</c:v>
                </c:pt>
                <c:pt idx="4585">
                  <c:v>38920</c:v>
                </c:pt>
                <c:pt idx="4586">
                  <c:v>38921</c:v>
                </c:pt>
                <c:pt idx="4587">
                  <c:v>38922</c:v>
                </c:pt>
                <c:pt idx="4588">
                  <c:v>38923</c:v>
                </c:pt>
                <c:pt idx="4589">
                  <c:v>38924</c:v>
                </c:pt>
                <c:pt idx="4590">
                  <c:v>38925</c:v>
                </c:pt>
                <c:pt idx="4591">
                  <c:v>38926</c:v>
                </c:pt>
                <c:pt idx="4592">
                  <c:v>38927</c:v>
                </c:pt>
                <c:pt idx="4593">
                  <c:v>38928</c:v>
                </c:pt>
                <c:pt idx="4594">
                  <c:v>38929</c:v>
                </c:pt>
                <c:pt idx="4595">
                  <c:v>38930</c:v>
                </c:pt>
                <c:pt idx="4596">
                  <c:v>38931</c:v>
                </c:pt>
                <c:pt idx="4597">
                  <c:v>38932</c:v>
                </c:pt>
                <c:pt idx="4598">
                  <c:v>38933</c:v>
                </c:pt>
                <c:pt idx="4599">
                  <c:v>38934</c:v>
                </c:pt>
                <c:pt idx="4600">
                  <c:v>38935</c:v>
                </c:pt>
                <c:pt idx="4601">
                  <c:v>38936</c:v>
                </c:pt>
                <c:pt idx="4602">
                  <c:v>38937</c:v>
                </c:pt>
                <c:pt idx="4603">
                  <c:v>38938</c:v>
                </c:pt>
                <c:pt idx="4604">
                  <c:v>38939</c:v>
                </c:pt>
                <c:pt idx="4605">
                  <c:v>38940</c:v>
                </c:pt>
                <c:pt idx="4606">
                  <c:v>38941</c:v>
                </c:pt>
                <c:pt idx="4607">
                  <c:v>38942</c:v>
                </c:pt>
                <c:pt idx="4608">
                  <c:v>38943</c:v>
                </c:pt>
                <c:pt idx="4609">
                  <c:v>38944</c:v>
                </c:pt>
                <c:pt idx="4610">
                  <c:v>38945</c:v>
                </c:pt>
                <c:pt idx="4611">
                  <c:v>38946</c:v>
                </c:pt>
                <c:pt idx="4612">
                  <c:v>38947</c:v>
                </c:pt>
                <c:pt idx="4613">
                  <c:v>38948</c:v>
                </c:pt>
                <c:pt idx="4614">
                  <c:v>38949</c:v>
                </c:pt>
                <c:pt idx="4615">
                  <c:v>38950</c:v>
                </c:pt>
                <c:pt idx="4616">
                  <c:v>38951</c:v>
                </c:pt>
                <c:pt idx="4617">
                  <c:v>38952</c:v>
                </c:pt>
                <c:pt idx="4618">
                  <c:v>38953</c:v>
                </c:pt>
                <c:pt idx="4619">
                  <c:v>38954</c:v>
                </c:pt>
                <c:pt idx="4620">
                  <c:v>38955</c:v>
                </c:pt>
                <c:pt idx="4621">
                  <c:v>38956</c:v>
                </c:pt>
                <c:pt idx="4622">
                  <c:v>38957</c:v>
                </c:pt>
                <c:pt idx="4623">
                  <c:v>38958</c:v>
                </c:pt>
                <c:pt idx="4624">
                  <c:v>38959</c:v>
                </c:pt>
                <c:pt idx="4625">
                  <c:v>38960</c:v>
                </c:pt>
                <c:pt idx="4626">
                  <c:v>38961</c:v>
                </c:pt>
                <c:pt idx="4627">
                  <c:v>38962</c:v>
                </c:pt>
                <c:pt idx="4628">
                  <c:v>38963</c:v>
                </c:pt>
                <c:pt idx="4629">
                  <c:v>38964</c:v>
                </c:pt>
                <c:pt idx="4630">
                  <c:v>38965</c:v>
                </c:pt>
                <c:pt idx="4631">
                  <c:v>38966</c:v>
                </c:pt>
                <c:pt idx="4632">
                  <c:v>38967</c:v>
                </c:pt>
                <c:pt idx="4633">
                  <c:v>38968</c:v>
                </c:pt>
                <c:pt idx="4634">
                  <c:v>38969</c:v>
                </c:pt>
                <c:pt idx="4635">
                  <c:v>38970</c:v>
                </c:pt>
                <c:pt idx="4636">
                  <c:v>38971</c:v>
                </c:pt>
                <c:pt idx="4637">
                  <c:v>38972</c:v>
                </c:pt>
                <c:pt idx="4638">
                  <c:v>38973</c:v>
                </c:pt>
                <c:pt idx="4639">
                  <c:v>38974</c:v>
                </c:pt>
                <c:pt idx="4640">
                  <c:v>38975</c:v>
                </c:pt>
                <c:pt idx="4641">
                  <c:v>38976</c:v>
                </c:pt>
                <c:pt idx="4642">
                  <c:v>38977</c:v>
                </c:pt>
                <c:pt idx="4643">
                  <c:v>38978</c:v>
                </c:pt>
                <c:pt idx="4644">
                  <c:v>38979</c:v>
                </c:pt>
                <c:pt idx="4645">
                  <c:v>38980</c:v>
                </c:pt>
                <c:pt idx="4646">
                  <c:v>38981</c:v>
                </c:pt>
                <c:pt idx="4647">
                  <c:v>38982</c:v>
                </c:pt>
                <c:pt idx="4648">
                  <c:v>38983</c:v>
                </c:pt>
                <c:pt idx="4649">
                  <c:v>38984</c:v>
                </c:pt>
                <c:pt idx="4650">
                  <c:v>38985</c:v>
                </c:pt>
                <c:pt idx="4651">
                  <c:v>38986</c:v>
                </c:pt>
                <c:pt idx="4652">
                  <c:v>38987</c:v>
                </c:pt>
                <c:pt idx="4653">
                  <c:v>38988</c:v>
                </c:pt>
                <c:pt idx="4654">
                  <c:v>38989</c:v>
                </c:pt>
                <c:pt idx="4655">
                  <c:v>38990</c:v>
                </c:pt>
                <c:pt idx="4656">
                  <c:v>38991</c:v>
                </c:pt>
                <c:pt idx="4657">
                  <c:v>38992</c:v>
                </c:pt>
                <c:pt idx="4658">
                  <c:v>38993</c:v>
                </c:pt>
                <c:pt idx="4659">
                  <c:v>38994</c:v>
                </c:pt>
                <c:pt idx="4660">
                  <c:v>38995</c:v>
                </c:pt>
                <c:pt idx="4661">
                  <c:v>38996</c:v>
                </c:pt>
                <c:pt idx="4662">
                  <c:v>38997</c:v>
                </c:pt>
                <c:pt idx="4663">
                  <c:v>38998</c:v>
                </c:pt>
                <c:pt idx="4664">
                  <c:v>38999</c:v>
                </c:pt>
                <c:pt idx="4665">
                  <c:v>39000</c:v>
                </c:pt>
                <c:pt idx="4666">
                  <c:v>39001</c:v>
                </c:pt>
                <c:pt idx="4667">
                  <c:v>39002</c:v>
                </c:pt>
                <c:pt idx="4668">
                  <c:v>39003</c:v>
                </c:pt>
                <c:pt idx="4669">
                  <c:v>39004</c:v>
                </c:pt>
                <c:pt idx="4670">
                  <c:v>39005</c:v>
                </c:pt>
                <c:pt idx="4671">
                  <c:v>39006</c:v>
                </c:pt>
                <c:pt idx="4672">
                  <c:v>39007</c:v>
                </c:pt>
                <c:pt idx="4673">
                  <c:v>39008</c:v>
                </c:pt>
                <c:pt idx="4674">
                  <c:v>39009</c:v>
                </c:pt>
                <c:pt idx="4675">
                  <c:v>39010</c:v>
                </c:pt>
                <c:pt idx="4676">
                  <c:v>39011</c:v>
                </c:pt>
                <c:pt idx="4677">
                  <c:v>39012</c:v>
                </c:pt>
                <c:pt idx="4678">
                  <c:v>39013</c:v>
                </c:pt>
                <c:pt idx="4679">
                  <c:v>39014</c:v>
                </c:pt>
                <c:pt idx="4680">
                  <c:v>39015</c:v>
                </c:pt>
                <c:pt idx="4681">
                  <c:v>39016</c:v>
                </c:pt>
                <c:pt idx="4682">
                  <c:v>39017</c:v>
                </c:pt>
                <c:pt idx="4683">
                  <c:v>39018</c:v>
                </c:pt>
                <c:pt idx="4684">
                  <c:v>39019</c:v>
                </c:pt>
                <c:pt idx="4685">
                  <c:v>39020</c:v>
                </c:pt>
                <c:pt idx="4686">
                  <c:v>39021</c:v>
                </c:pt>
                <c:pt idx="4687">
                  <c:v>39022</c:v>
                </c:pt>
                <c:pt idx="4688">
                  <c:v>39023</c:v>
                </c:pt>
                <c:pt idx="4689">
                  <c:v>39024</c:v>
                </c:pt>
                <c:pt idx="4690">
                  <c:v>39025</c:v>
                </c:pt>
                <c:pt idx="4691">
                  <c:v>39026</c:v>
                </c:pt>
                <c:pt idx="4692">
                  <c:v>39027</c:v>
                </c:pt>
                <c:pt idx="4693">
                  <c:v>39028</c:v>
                </c:pt>
                <c:pt idx="4694">
                  <c:v>39029</c:v>
                </c:pt>
                <c:pt idx="4695">
                  <c:v>39030</c:v>
                </c:pt>
                <c:pt idx="4696">
                  <c:v>39031</c:v>
                </c:pt>
                <c:pt idx="4697">
                  <c:v>39032</c:v>
                </c:pt>
                <c:pt idx="4698">
                  <c:v>39033</c:v>
                </c:pt>
                <c:pt idx="4699">
                  <c:v>39034</c:v>
                </c:pt>
                <c:pt idx="4700">
                  <c:v>39035</c:v>
                </c:pt>
                <c:pt idx="4701">
                  <c:v>39036</c:v>
                </c:pt>
                <c:pt idx="4702">
                  <c:v>39037</c:v>
                </c:pt>
                <c:pt idx="4703">
                  <c:v>39038</c:v>
                </c:pt>
                <c:pt idx="4704">
                  <c:v>39039</c:v>
                </c:pt>
                <c:pt idx="4705">
                  <c:v>39040</c:v>
                </c:pt>
                <c:pt idx="4706">
                  <c:v>39041</c:v>
                </c:pt>
                <c:pt idx="4707">
                  <c:v>39042</c:v>
                </c:pt>
                <c:pt idx="4708">
                  <c:v>39043</c:v>
                </c:pt>
                <c:pt idx="4709">
                  <c:v>39044</c:v>
                </c:pt>
                <c:pt idx="4710">
                  <c:v>39045</c:v>
                </c:pt>
                <c:pt idx="4711">
                  <c:v>39046</c:v>
                </c:pt>
                <c:pt idx="4712">
                  <c:v>39047</c:v>
                </c:pt>
                <c:pt idx="4713">
                  <c:v>39048</c:v>
                </c:pt>
                <c:pt idx="4714">
                  <c:v>39049</c:v>
                </c:pt>
                <c:pt idx="4715">
                  <c:v>39050</c:v>
                </c:pt>
                <c:pt idx="4716">
                  <c:v>39051</c:v>
                </c:pt>
                <c:pt idx="4717">
                  <c:v>39052</c:v>
                </c:pt>
                <c:pt idx="4718">
                  <c:v>39053</c:v>
                </c:pt>
                <c:pt idx="4719">
                  <c:v>39054</c:v>
                </c:pt>
                <c:pt idx="4720">
                  <c:v>39055</c:v>
                </c:pt>
                <c:pt idx="4721">
                  <c:v>39056</c:v>
                </c:pt>
                <c:pt idx="4722">
                  <c:v>39057</c:v>
                </c:pt>
                <c:pt idx="4723">
                  <c:v>39058</c:v>
                </c:pt>
                <c:pt idx="4724">
                  <c:v>39059</c:v>
                </c:pt>
                <c:pt idx="4725">
                  <c:v>39060</c:v>
                </c:pt>
                <c:pt idx="4726">
                  <c:v>39061</c:v>
                </c:pt>
                <c:pt idx="4727">
                  <c:v>39062</c:v>
                </c:pt>
                <c:pt idx="4728">
                  <c:v>39063</c:v>
                </c:pt>
                <c:pt idx="4729">
                  <c:v>39064</c:v>
                </c:pt>
                <c:pt idx="4730">
                  <c:v>39065</c:v>
                </c:pt>
                <c:pt idx="4731">
                  <c:v>39066</c:v>
                </c:pt>
                <c:pt idx="4732">
                  <c:v>39067</c:v>
                </c:pt>
                <c:pt idx="4733">
                  <c:v>39068</c:v>
                </c:pt>
                <c:pt idx="4734">
                  <c:v>39069</c:v>
                </c:pt>
                <c:pt idx="4735">
                  <c:v>39070</c:v>
                </c:pt>
                <c:pt idx="4736">
                  <c:v>39071</c:v>
                </c:pt>
                <c:pt idx="4737">
                  <c:v>39072</c:v>
                </c:pt>
                <c:pt idx="4738">
                  <c:v>39073</c:v>
                </c:pt>
                <c:pt idx="4739">
                  <c:v>39074</c:v>
                </c:pt>
                <c:pt idx="4740">
                  <c:v>39075</c:v>
                </c:pt>
                <c:pt idx="4741">
                  <c:v>39076</c:v>
                </c:pt>
                <c:pt idx="4742">
                  <c:v>39077</c:v>
                </c:pt>
                <c:pt idx="4743">
                  <c:v>39078</c:v>
                </c:pt>
                <c:pt idx="4744">
                  <c:v>39079</c:v>
                </c:pt>
                <c:pt idx="4745">
                  <c:v>39080</c:v>
                </c:pt>
                <c:pt idx="4746">
                  <c:v>39081</c:v>
                </c:pt>
                <c:pt idx="4747">
                  <c:v>39082</c:v>
                </c:pt>
                <c:pt idx="4748">
                  <c:v>39083</c:v>
                </c:pt>
                <c:pt idx="4749">
                  <c:v>39084</c:v>
                </c:pt>
                <c:pt idx="4750">
                  <c:v>39085</c:v>
                </c:pt>
                <c:pt idx="4751">
                  <c:v>39086</c:v>
                </c:pt>
                <c:pt idx="4752">
                  <c:v>39087</c:v>
                </c:pt>
                <c:pt idx="4753">
                  <c:v>39088</c:v>
                </c:pt>
                <c:pt idx="4754">
                  <c:v>39089</c:v>
                </c:pt>
                <c:pt idx="4755">
                  <c:v>39090</c:v>
                </c:pt>
                <c:pt idx="4756">
                  <c:v>39091</c:v>
                </c:pt>
                <c:pt idx="4757">
                  <c:v>39092</c:v>
                </c:pt>
                <c:pt idx="4758">
                  <c:v>39093</c:v>
                </c:pt>
                <c:pt idx="4759">
                  <c:v>39094</c:v>
                </c:pt>
                <c:pt idx="4760">
                  <c:v>39095</c:v>
                </c:pt>
                <c:pt idx="4761">
                  <c:v>39096</c:v>
                </c:pt>
                <c:pt idx="4762">
                  <c:v>39097</c:v>
                </c:pt>
                <c:pt idx="4763">
                  <c:v>39098</c:v>
                </c:pt>
                <c:pt idx="4764">
                  <c:v>39099</c:v>
                </c:pt>
                <c:pt idx="4765">
                  <c:v>39100</c:v>
                </c:pt>
                <c:pt idx="4766">
                  <c:v>39101</c:v>
                </c:pt>
                <c:pt idx="4767">
                  <c:v>39102</c:v>
                </c:pt>
                <c:pt idx="4768">
                  <c:v>39103</c:v>
                </c:pt>
                <c:pt idx="4769">
                  <c:v>39104</c:v>
                </c:pt>
                <c:pt idx="4770">
                  <c:v>39105</c:v>
                </c:pt>
                <c:pt idx="4771">
                  <c:v>39106</c:v>
                </c:pt>
                <c:pt idx="4772">
                  <c:v>39107</c:v>
                </c:pt>
                <c:pt idx="4773">
                  <c:v>39108</c:v>
                </c:pt>
                <c:pt idx="4774">
                  <c:v>39109</c:v>
                </c:pt>
                <c:pt idx="4775">
                  <c:v>39110</c:v>
                </c:pt>
                <c:pt idx="4776">
                  <c:v>39111</c:v>
                </c:pt>
                <c:pt idx="4777">
                  <c:v>39112</c:v>
                </c:pt>
                <c:pt idx="4778">
                  <c:v>39113</c:v>
                </c:pt>
                <c:pt idx="4779">
                  <c:v>39114</c:v>
                </c:pt>
                <c:pt idx="4780">
                  <c:v>39115</c:v>
                </c:pt>
                <c:pt idx="4781">
                  <c:v>39116</c:v>
                </c:pt>
                <c:pt idx="4782">
                  <c:v>39117</c:v>
                </c:pt>
                <c:pt idx="4783">
                  <c:v>39118</c:v>
                </c:pt>
                <c:pt idx="4784">
                  <c:v>39119</c:v>
                </c:pt>
                <c:pt idx="4785">
                  <c:v>39120</c:v>
                </c:pt>
                <c:pt idx="4786">
                  <c:v>39121</c:v>
                </c:pt>
                <c:pt idx="4787">
                  <c:v>39122</c:v>
                </c:pt>
                <c:pt idx="4788">
                  <c:v>39123</c:v>
                </c:pt>
                <c:pt idx="4789">
                  <c:v>39124</c:v>
                </c:pt>
                <c:pt idx="4790">
                  <c:v>39125</c:v>
                </c:pt>
                <c:pt idx="4791">
                  <c:v>39126</c:v>
                </c:pt>
                <c:pt idx="4792">
                  <c:v>39127</c:v>
                </c:pt>
                <c:pt idx="4793">
                  <c:v>39128</c:v>
                </c:pt>
                <c:pt idx="4794">
                  <c:v>39129</c:v>
                </c:pt>
                <c:pt idx="4795">
                  <c:v>39130</c:v>
                </c:pt>
                <c:pt idx="4796">
                  <c:v>39131</c:v>
                </c:pt>
                <c:pt idx="4797">
                  <c:v>39132</c:v>
                </c:pt>
                <c:pt idx="4798">
                  <c:v>39133</c:v>
                </c:pt>
                <c:pt idx="4799">
                  <c:v>39134</c:v>
                </c:pt>
                <c:pt idx="4800">
                  <c:v>39135</c:v>
                </c:pt>
                <c:pt idx="4801">
                  <c:v>39136</c:v>
                </c:pt>
                <c:pt idx="4802">
                  <c:v>39137</c:v>
                </c:pt>
                <c:pt idx="4803">
                  <c:v>39138</c:v>
                </c:pt>
                <c:pt idx="4804">
                  <c:v>39139</c:v>
                </c:pt>
                <c:pt idx="4805">
                  <c:v>39140</c:v>
                </c:pt>
                <c:pt idx="4806">
                  <c:v>39141</c:v>
                </c:pt>
                <c:pt idx="4807">
                  <c:v>39142</c:v>
                </c:pt>
                <c:pt idx="4808">
                  <c:v>39143</c:v>
                </c:pt>
                <c:pt idx="4809">
                  <c:v>39144</c:v>
                </c:pt>
                <c:pt idx="4810">
                  <c:v>39145</c:v>
                </c:pt>
                <c:pt idx="4811">
                  <c:v>39146</c:v>
                </c:pt>
                <c:pt idx="4812">
                  <c:v>39147</c:v>
                </c:pt>
                <c:pt idx="4813">
                  <c:v>39148</c:v>
                </c:pt>
                <c:pt idx="4814">
                  <c:v>39149</c:v>
                </c:pt>
                <c:pt idx="4815">
                  <c:v>39150</c:v>
                </c:pt>
                <c:pt idx="4816">
                  <c:v>39151</c:v>
                </c:pt>
                <c:pt idx="4817">
                  <c:v>39152</c:v>
                </c:pt>
                <c:pt idx="4818">
                  <c:v>39153</c:v>
                </c:pt>
                <c:pt idx="4819">
                  <c:v>39154</c:v>
                </c:pt>
                <c:pt idx="4820">
                  <c:v>39155</c:v>
                </c:pt>
                <c:pt idx="4821">
                  <c:v>39156</c:v>
                </c:pt>
                <c:pt idx="4822">
                  <c:v>39157</c:v>
                </c:pt>
                <c:pt idx="4823">
                  <c:v>39158</c:v>
                </c:pt>
                <c:pt idx="4824">
                  <c:v>39159</c:v>
                </c:pt>
                <c:pt idx="4825">
                  <c:v>39160</c:v>
                </c:pt>
                <c:pt idx="4826">
                  <c:v>39161</c:v>
                </c:pt>
                <c:pt idx="4827">
                  <c:v>39162</c:v>
                </c:pt>
                <c:pt idx="4828">
                  <c:v>39163</c:v>
                </c:pt>
                <c:pt idx="4829">
                  <c:v>39164</c:v>
                </c:pt>
                <c:pt idx="4830">
                  <c:v>39165</c:v>
                </c:pt>
                <c:pt idx="4831">
                  <c:v>39166</c:v>
                </c:pt>
                <c:pt idx="4832">
                  <c:v>39167</c:v>
                </c:pt>
                <c:pt idx="4833">
                  <c:v>39168</c:v>
                </c:pt>
                <c:pt idx="4834">
                  <c:v>39169</c:v>
                </c:pt>
                <c:pt idx="4835">
                  <c:v>39170</c:v>
                </c:pt>
                <c:pt idx="4836">
                  <c:v>39171</c:v>
                </c:pt>
                <c:pt idx="4837">
                  <c:v>39172</c:v>
                </c:pt>
                <c:pt idx="4838">
                  <c:v>39173</c:v>
                </c:pt>
                <c:pt idx="4839">
                  <c:v>39174</c:v>
                </c:pt>
                <c:pt idx="4840">
                  <c:v>39175</c:v>
                </c:pt>
                <c:pt idx="4841">
                  <c:v>39176</c:v>
                </c:pt>
                <c:pt idx="4842">
                  <c:v>39177</c:v>
                </c:pt>
                <c:pt idx="4843">
                  <c:v>39178</c:v>
                </c:pt>
                <c:pt idx="4844">
                  <c:v>39179</c:v>
                </c:pt>
                <c:pt idx="4845">
                  <c:v>39180</c:v>
                </c:pt>
                <c:pt idx="4846">
                  <c:v>39181</c:v>
                </c:pt>
                <c:pt idx="4847">
                  <c:v>39182</c:v>
                </c:pt>
                <c:pt idx="4848">
                  <c:v>39183</c:v>
                </c:pt>
                <c:pt idx="4849">
                  <c:v>39184</c:v>
                </c:pt>
                <c:pt idx="4850">
                  <c:v>39185</c:v>
                </c:pt>
                <c:pt idx="4851">
                  <c:v>39186</c:v>
                </c:pt>
                <c:pt idx="4852">
                  <c:v>39187</c:v>
                </c:pt>
                <c:pt idx="4853">
                  <c:v>39188</c:v>
                </c:pt>
                <c:pt idx="4854">
                  <c:v>39189</c:v>
                </c:pt>
                <c:pt idx="4855">
                  <c:v>39190</c:v>
                </c:pt>
                <c:pt idx="4856">
                  <c:v>39191</c:v>
                </c:pt>
                <c:pt idx="4857">
                  <c:v>39192</c:v>
                </c:pt>
                <c:pt idx="4858">
                  <c:v>39193</c:v>
                </c:pt>
                <c:pt idx="4859">
                  <c:v>39194</c:v>
                </c:pt>
                <c:pt idx="4860">
                  <c:v>39195</c:v>
                </c:pt>
                <c:pt idx="4861">
                  <c:v>39196</c:v>
                </c:pt>
                <c:pt idx="4862">
                  <c:v>39197</c:v>
                </c:pt>
                <c:pt idx="4863">
                  <c:v>39198</c:v>
                </c:pt>
                <c:pt idx="4864">
                  <c:v>39199</c:v>
                </c:pt>
                <c:pt idx="4865">
                  <c:v>39200</c:v>
                </c:pt>
                <c:pt idx="4866">
                  <c:v>39201</c:v>
                </c:pt>
                <c:pt idx="4867">
                  <c:v>39202</c:v>
                </c:pt>
                <c:pt idx="4868">
                  <c:v>39203</c:v>
                </c:pt>
                <c:pt idx="4869">
                  <c:v>39204</c:v>
                </c:pt>
                <c:pt idx="4870">
                  <c:v>39205</c:v>
                </c:pt>
                <c:pt idx="4871">
                  <c:v>39206</c:v>
                </c:pt>
                <c:pt idx="4872">
                  <c:v>39207</c:v>
                </c:pt>
                <c:pt idx="4873">
                  <c:v>39208</c:v>
                </c:pt>
                <c:pt idx="4874">
                  <c:v>39209</c:v>
                </c:pt>
                <c:pt idx="4875">
                  <c:v>39210</c:v>
                </c:pt>
                <c:pt idx="4876">
                  <c:v>39211</c:v>
                </c:pt>
                <c:pt idx="4877">
                  <c:v>39212</c:v>
                </c:pt>
                <c:pt idx="4878">
                  <c:v>39213</c:v>
                </c:pt>
                <c:pt idx="4879">
                  <c:v>39214</c:v>
                </c:pt>
                <c:pt idx="4880">
                  <c:v>39215</c:v>
                </c:pt>
                <c:pt idx="4881">
                  <c:v>39216</c:v>
                </c:pt>
                <c:pt idx="4882">
                  <c:v>39217</c:v>
                </c:pt>
                <c:pt idx="4883">
                  <c:v>39218</c:v>
                </c:pt>
                <c:pt idx="4884">
                  <c:v>39219</c:v>
                </c:pt>
                <c:pt idx="4885">
                  <c:v>39220</c:v>
                </c:pt>
                <c:pt idx="4886">
                  <c:v>39221</c:v>
                </c:pt>
                <c:pt idx="4887">
                  <c:v>39222</c:v>
                </c:pt>
                <c:pt idx="4888">
                  <c:v>39223</c:v>
                </c:pt>
                <c:pt idx="4889">
                  <c:v>39224</c:v>
                </c:pt>
                <c:pt idx="4890">
                  <c:v>39225</c:v>
                </c:pt>
                <c:pt idx="4891">
                  <c:v>39226</c:v>
                </c:pt>
                <c:pt idx="4892">
                  <c:v>39227</c:v>
                </c:pt>
                <c:pt idx="4893">
                  <c:v>39228</c:v>
                </c:pt>
                <c:pt idx="4894">
                  <c:v>39229</c:v>
                </c:pt>
                <c:pt idx="4895">
                  <c:v>39230</c:v>
                </c:pt>
                <c:pt idx="4896">
                  <c:v>39231</c:v>
                </c:pt>
                <c:pt idx="4897">
                  <c:v>39232</c:v>
                </c:pt>
                <c:pt idx="4898">
                  <c:v>39233</c:v>
                </c:pt>
                <c:pt idx="4899">
                  <c:v>39234</c:v>
                </c:pt>
                <c:pt idx="4900">
                  <c:v>39235</c:v>
                </c:pt>
                <c:pt idx="4901">
                  <c:v>39236</c:v>
                </c:pt>
                <c:pt idx="4902">
                  <c:v>39237</c:v>
                </c:pt>
                <c:pt idx="4903">
                  <c:v>39238</c:v>
                </c:pt>
                <c:pt idx="4904">
                  <c:v>39239</c:v>
                </c:pt>
                <c:pt idx="4905">
                  <c:v>39240</c:v>
                </c:pt>
                <c:pt idx="4906">
                  <c:v>39241</c:v>
                </c:pt>
                <c:pt idx="4907">
                  <c:v>39242</c:v>
                </c:pt>
                <c:pt idx="4908">
                  <c:v>39243</c:v>
                </c:pt>
                <c:pt idx="4909">
                  <c:v>39244</c:v>
                </c:pt>
                <c:pt idx="4910">
                  <c:v>39245</c:v>
                </c:pt>
                <c:pt idx="4911">
                  <c:v>39246</c:v>
                </c:pt>
                <c:pt idx="4912">
                  <c:v>39247</c:v>
                </c:pt>
                <c:pt idx="4913">
                  <c:v>39248</c:v>
                </c:pt>
                <c:pt idx="4914">
                  <c:v>39249</c:v>
                </c:pt>
                <c:pt idx="4915">
                  <c:v>39250</c:v>
                </c:pt>
                <c:pt idx="4916">
                  <c:v>39251</c:v>
                </c:pt>
                <c:pt idx="4917">
                  <c:v>39252</c:v>
                </c:pt>
                <c:pt idx="4918">
                  <c:v>39253</c:v>
                </c:pt>
                <c:pt idx="4919">
                  <c:v>39254</c:v>
                </c:pt>
                <c:pt idx="4920">
                  <c:v>39255</c:v>
                </c:pt>
                <c:pt idx="4921">
                  <c:v>39256</c:v>
                </c:pt>
                <c:pt idx="4922">
                  <c:v>39257</c:v>
                </c:pt>
                <c:pt idx="4923">
                  <c:v>39258</c:v>
                </c:pt>
                <c:pt idx="4924">
                  <c:v>39259</c:v>
                </c:pt>
                <c:pt idx="4925">
                  <c:v>39260</c:v>
                </c:pt>
                <c:pt idx="4926">
                  <c:v>39261</c:v>
                </c:pt>
                <c:pt idx="4927">
                  <c:v>39262</c:v>
                </c:pt>
                <c:pt idx="4928">
                  <c:v>39263</c:v>
                </c:pt>
                <c:pt idx="4929">
                  <c:v>39264</c:v>
                </c:pt>
                <c:pt idx="4930">
                  <c:v>39265</c:v>
                </c:pt>
                <c:pt idx="4931">
                  <c:v>39266</c:v>
                </c:pt>
                <c:pt idx="4932">
                  <c:v>39267</c:v>
                </c:pt>
                <c:pt idx="4933">
                  <c:v>39268</c:v>
                </c:pt>
                <c:pt idx="4934">
                  <c:v>39269</c:v>
                </c:pt>
                <c:pt idx="4935">
                  <c:v>39270</c:v>
                </c:pt>
                <c:pt idx="4936">
                  <c:v>39271</c:v>
                </c:pt>
                <c:pt idx="4937">
                  <c:v>39272</c:v>
                </c:pt>
                <c:pt idx="4938">
                  <c:v>39273</c:v>
                </c:pt>
                <c:pt idx="4939">
                  <c:v>39274</c:v>
                </c:pt>
                <c:pt idx="4940">
                  <c:v>39275</c:v>
                </c:pt>
                <c:pt idx="4941">
                  <c:v>39276</c:v>
                </c:pt>
                <c:pt idx="4942">
                  <c:v>39277</c:v>
                </c:pt>
                <c:pt idx="4943">
                  <c:v>39278</c:v>
                </c:pt>
                <c:pt idx="4944">
                  <c:v>39279</c:v>
                </c:pt>
                <c:pt idx="4945">
                  <c:v>39280</c:v>
                </c:pt>
                <c:pt idx="4946">
                  <c:v>39281</c:v>
                </c:pt>
                <c:pt idx="4947">
                  <c:v>39282</c:v>
                </c:pt>
                <c:pt idx="4948">
                  <c:v>39283</c:v>
                </c:pt>
                <c:pt idx="4949">
                  <c:v>39284</c:v>
                </c:pt>
                <c:pt idx="4950">
                  <c:v>39285</c:v>
                </c:pt>
                <c:pt idx="4951">
                  <c:v>39286</c:v>
                </c:pt>
                <c:pt idx="4952">
                  <c:v>39287</c:v>
                </c:pt>
                <c:pt idx="4953">
                  <c:v>39288</c:v>
                </c:pt>
                <c:pt idx="4954">
                  <c:v>39289</c:v>
                </c:pt>
                <c:pt idx="4955">
                  <c:v>39290</c:v>
                </c:pt>
                <c:pt idx="4956">
                  <c:v>39291</c:v>
                </c:pt>
                <c:pt idx="4957">
                  <c:v>39292</c:v>
                </c:pt>
                <c:pt idx="4958">
                  <c:v>39293</c:v>
                </c:pt>
                <c:pt idx="4959">
                  <c:v>39294</c:v>
                </c:pt>
                <c:pt idx="4960">
                  <c:v>39295</c:v>
                </c:pt>
                <c:pt idx="4961">
                  <c:v>39296</c:v>
                </c:pt>
                <c:pt idx="4962">
                  <c:v>39297</c:v>
                </c:pt>
                <c:pt idx="4963">
                  <c:v>39298</c:v>
                </c:pt>
                <c:pt idx="4964">
                  <c:v>39299</c:v>
                </c:pt>
                <c:pt idx="4965">
                  <c:v>39300</c:v>
                </c:pt>
                <c:pt idx="4966">
                  <c:v>39301</c:v>
                </c:pt>
                <c:pt idx="4967">
                  <c:v>39302</c:v>
                </c:pt>
                <c:pt idx="4968">
                  <c:v>39303</c:v>
                </c:pt>
                <c:pt idx="4969">
                  <c:v>39304</c:v>
                </c:pt>
                <c:pt idx="4970">
                  <c:v>39305</c:v>
                </c:pt>
                <c:pt idx="4971">
                  <c:v>39306</c:v>
                </c:pt>
                <c:pt idx="4972">
                  <c:v>39307</c:v>
                </c:pt>
                <c:pt idx="4973">
                  <c:v>39308</c:v>
                </c:pt>
                <c:pt idx="4974">
                  <c:v>39309</c:v>
                </c:pt>
                <c:pt idx="4975">
                  <c:v>39310</c:v>
                </c:pt>
                <c:pt idx="4976">
                  <c:v>39311</c:v>
                </c:pt>
                <c:pt idx="4977">
                  <c:v>39312</c:v>
                </c:pt>
                <c:pt idx="4978">
                  <c:v>39313</c:v>
                </c:pt>
                <c:pt idx="4979">
                  <c:v>39314</c:v>
                </c:pt>
                <c:pt idx="4980">
                  <c:v>39315</c:v>
                </c:pt>
                <c:pt idx="4981">
                  <c:v>39316</c:v>
                </c:pt>
                <c:pt idx="4982">
                  <c:v>39317</c:v>
                </c:pt>
                <c:pt idx="4983">
                  <c:v>39318</c:v>
                </c:pt>
                <c:pt idx="4984">
                  <c:v>39319</c:v>
                </c:pt>
                <c:pt idx="4985">
                  <c:v>39320</c:v>
                </c:pt>
                <c:pt idx="4986">
                  <c:v>39321</c:v>
                </c:pt>
                <c:pt idx="4987">
                  <c:v>39322</c:v>
                </c:pt>
                <c:pt idx="4988">
                  <c:v>39323</c:v>
                </c:pt>
                <c:pt idx="4989">
                  <c:v>39324</c:v>
                </c:pt>
                <c:pt idx="4990">
                  <c:v>39325</c:v>
                </c:pt>
                <c:pt idx="4991">
                  <c:v>39326</c:v>
                </c:pt>
                <c:pt idx="4992">
                  <c:v>39327</c:v>
                </c:pt>
                <c:pt idx="4993">
                  <c:v>39328</c:v>
                </c:pt>
                <c:pt idx="4994">
                  <c:v>39329</c:v>
                </c:pt>
                <c:pt idx="4995">
                  <c:v>39330</c:v>
                </c:pt>
                <c:pt idx="4996">
                  <c:v>39331</c:v>
                </c:pt>
                <c:pt idx="4997">
                  <c:v>39332</c:v>
                </c:pt>
                <c:pt idx="4998">
                  <c:v>39333</c:v>
                </c:pt>
                <c:pt idx="4999">
                  <c:v>39334</c:v>
                </c:pt>
                <c:pt idx="5000">
                  <c:v>39335</c:v>
                </c:pt>
                <c:pt idx="5001">
                  <c:v>39336</c:v>
                </c:pt>
                <c:pt idx="5002">
                  <c:v>39337</c:v>
                </c:pt>
                <c:pt idx="5003">
                  <c:v>39338</c:v>
                </c:pt>
                <c:pt idx="5004">
                  <c:v>39339</c:v>
                </c:pt>
                <c:pt idx="5005">
                  <c:v>39340</c:v>
                </c:pt>
                <c:pt idx="5006">
                  <c:v>39341</c:v>
                </c:pt>
                <c:pt idx="5007">
                  <c:v>39342</c:v>
                </c:pt>
                <c:pt idx="5008">
                  <c:v>39343</c:v>
                </c:pt>
                <c:pt idx="5009">
                  <c:v>39344</c:v>
                </c:pt>
                <c:pt idx="5010">
                  <c:v>39345</c:v>
                </c:pt>
                <c:pt idx="5011">
                  <c:v>39346</c:v>
                </c:pt>
                <c:pt idx="5012">
                  <c:v>39347</c:v>
                </c:pt>
                <c:pt idx="5013">
                  <c:v>39348</c:v>
                </c:pt>
                <c:pt idx="5014">
                  <c:v>39349</c:v>
                </c:pt>
                <c:pt idx="5015">
                  <c:v>39350</c:v>
                </c:pt>
                <c:pt idx="5016">
                  <c:v>39351</c:v>
                </c:pt>
                <c:pt idx="5017">
                  <c:v>39352</c:v>
                </c:pt>
                <c:pt idx="5018">
                  <c:v>39353</c:v>
                </c:pt>
                <c:pt idx="5019">
                  <c:v>39354</c:v>
                </c:pt>
                <c:pt idx="5020">
                  <c:v>39355</c:v>
                </c:pt>
                <c:pt idx="5021">
                  <c:v>39356</c:v>
                </c:pt>
                <c:pt idx="5022">
                  <c:v>39357</c:v>
                </c:pt>
                <c:pt idx="5023">
                  <c:v>39358</c:v>
                </c:pt>
                <c:pt idx="5024">
                  <c:v>39359</c:v>
                </c:pt>
                <c:pt idx="5025">
                  <c:v>39360</c:v>
                </c:pt>
                <c:pt idx="5026">
                  <c:v>39361</c:v>
                </c:pt>
                <c:pt idx="5027">
                  <c:v>39362</c:v>
                </c:pt>
                <c:pt idx="5028">
                  <c:v>39363</c:v>
                </c:pt>
                <c:pt idx="5029">
                  <c:v>39364</c:v>
                </c:pt>
                <c:pt idx="5030">
                  <c:v>39365</c:v>
                </c:pt>
                <c:pt idx="5031">
                  <c:v>39366</c:v>
                </c:pt>
                <c:pt idx="5032">
                  <c:v>39367</c:v>
                </c:pt>
                <c:pt idx="5033">
                  <c:v>39368</c:v>
                </c:pt>
                <c:pt idx="5034">
                  <c:v>39369</c:v>
                </c:pt>
                <c:pt idx="5035">
                  <c:v>39370</c:v>
                </c:pt>
                <c:pt idx="5036">
                  <c:v>39371</c:v>
                </c:pt>
                <c:pt idx="5037">
                  <c:v>39372</c:v>
                </c:pt>
                <c:pt idx="5038">
                  <c:v>39373</c:v>
                </c:pt>
                <c:pt idx="5039">
                  <c:v>39374</c:v>
                </c:pt>
                <c:pt idx="5040">
                  <c:v>39375</c:v>
                </c:pt>
                <c:pt idx="5041">
                  <c:v>39376</c:v>
                </c:pt>
                <c:pt idx="5042">
                  <c:v>39377</c:v>
                </c:pt>
                <c:pt idx="5043">
                  <c:v>39378</c:v>
                </c:pt>
                <c:pt idx="5044">
                  <c:v>39379</c:v>
                </c:pt>
                <c:pt idx="5045">
                  <c:v>39380</c:v>
                </c:pt>
                <c:pt idx="5046">
                  <c:v>39381</c:v>
                </c:pt>
                <c:pt idx="5047">
                  <c:v>39382</c:v>
                </c:pt>
                <c:pt idx="5048">
                  <c:v>39383</c:v>
                </c:pt>
                <c:pt idx="5049">
                  <c:v>39384</c:v>
                </c:pt>
                <c:pt idx="5050">
                  <c:v>39385</c:v>
                </c:pt>
                <c:pt idx="5051">
                  <c:v>39386</c:v>
                </c:pt>
                <c:pt idx="5052">
                  <c:v>39387</c:v>
                </c:pt>
                <c:pt idx="5053">
                  <c:v>39388</c:v>
                </c:pt>
                <c:pt idx="5054">
                  <c:v>39389</c:v>
                </c:pt>
                <c:pt idx="5055">
                  <c:v>39390</c:v>
                </c:pt>
                <c:pt idx="5056">
                  <c:v>39391</c:v>
                </c:pt>
                <c:pt idx="5057">
                  <c:v>39392</c:v>
                </c:pt>
                <c:pt idx="5058">
                  <c:v>39393</c:v>
                </c:pt>
                <c:pt idx="5059">
                  <c:v>39394</c:v>
                </c:pt>
                <c:pt idx="5060">
                  <c:v>39395</c:v>
                </c:pt>
                <c:pt idx="5061">
                  <c:v>39396</c:v>
                </c:pt>
                <c:pt idx="5062">
                  <c:v>39397</c:v>
                </c:pt>
                <c:pt idx="5063">
                  <c:v>39398</c:v>
                </c:pt>
                <c:pt idx="5064">
                  <c:v>39399</c:v>
                </c:pt>
                <c:pt idx="5065">
                  <c:v>39400</c:v>
                </c:pt>
                <c:pt idx="5066">
                  <c:v>39401</c:v>
                </c:pt>
                <c:pt idx="5067">
                  <c:v>39402</c:v>
                </c:pt>
                <c:pt idx="5068">
                  <c:v>39403</c:v>
                </c:pt>
                <c:pt idx="5069">
                  <c:v>39404</c:v>
                </c:pt>
                <c:pt idx="5070">
                  <c:v>39405</c:v>
                </c:pt>
                <c:pt idx="5071">
                  <c:v>39406</c:v>
                </c:pt>
                <c:pt idx="5072">
                  <c:v>39407</c:v>
                </c:pt>
                <c:pt idx="5073">
                  <c:v>39408</c:v>
                </c:pt>
                <c:pt idx="5074">
                  <c:v>39409</c:v>
                </c:pt>
                <c:pt idx="5075">
                  <c:v>39410</c:v>
                </c:pt>
                <c:pt idx="5076">
                  <c:v>39411</c:v>
                </c:pt>
                <c:pt idx="5077">
                  <c:v>39412</c:v>
                </c:pt>
                <c:pt idx="5078">
                  <c:v>39413</c:v>
                </c:pt>
                <c:pt idx="5079">
                  <c:v>39414</c:v>
                </c:pt>
                <c:pt idx="5080">
                  <c:v>39415</c:v>
                </c:pt>
                <c:pt idx="5081">
                  <c:v>39416</c:v>
                </c:pt>
                <c:pt idx="5082">
                  <c:v>39417</c:v>
                </c:pt>
                <c:pt idx="5083">
                  <c:v>39418</c:v>
                </c:pt>
                <c:pt idx="5084">
                  <c:v>39419</c:v>
                </c:pt>
                <c:pt idx="5085">
                  <c:v>39420</c:v>
                </c:pt>
                <c:pt idx="5086">
                  <c:v>39421</c:v>
                </c:pt>
                <c:pt idx="5087">
                  <c:v>39422</c:v>
                </c:pt>
                <c:pt idx="5088">
                  <c:v>39423</c:v>
                </c:pt>
                <c:pt idx="5089">
                  <c:v>39424</c:v>
                </c:pt>
                <c:pt idx="5090">
                  <c:v>39425</c:v>
                </c:pt>
                <c:pt idx="5091">
                  <c:v>39426</c:v>
                </c:pt>
                <c:pt idx="5092">
                  <c:v>39427</c:v>
                </c:pt>
                <c:pt idx="5093">
                  <c:v>39428</c:v>
                </c:pt>
                <c:pt idx="5094">
                  <c:v>39429</c:v>
                </c:pt>
                <c:pt idx="5095">
                  <c:v>39430</c:v>
                </c:pt>
                <c:pt idx="5096">
                  <c:v>39431</c:v>
                </c:pt>
                <c:pt idx="5097">
                  <c:v>39432</c:v>
                </c:pt>
                <c:pt idx="5098">
                  <c:v>39433</c:v>
                </c:pt>
                <c:pt idx="5099">
                  <c:v>39434</c:v>
                </c:pt>
                <c:pt idx="5100">
                  <c:v>39435</c:v>
                </c:pt>
                <c:pt idx="5101">
                  <c:v>39436</c:v>
                </c:pt>
                <c:pt idx="5102">
                  <c:v>39437</c:v>
                </c:pt>
                <c:pt idx="5103">
                  <c:v>39438</c:v>
                </c:pt>
                <c:pt idx="5104">
                  <c:v>39439</c:v>
                </c:pt>
                <c:pt idx="5105">
                  <c:v>39440</c:v>
                </c:pt>
                <c:pt idx="5106">
                  <c:v>39441</c:v>
                </c:pt>
                <c:pt idx="5107">
                  <c:v>39442</c:v>
                </c:pt>
                <c:pt idx="5108">
                  <c:v>39443</c:v>
                </c:pt>
                <c:pt idx="5109">
                  <c:v>39444</c:v>
                </c:pt>
                <c:pt idx="5110">
                  <c:v>39445</c:v>
                </c:pt>
                <c:pt idx="5111">
                  <c:v>39446</c:v>
                </c:pt>
                <c:pt idx="5112">
                  <c:v>39447</c:v>
                </c:pt>
                <c:pt idx="5113">
                  <c:v>39448</c:v>
                </c:pt>
                <c:pt idx="5114">
                  <c:v>39449</c:v>
                </c:pt>
                <c:pt idx="5115">
                  <c:v>39450</c:v>
                </c:pt>
                <c:pt idx="5116">
                  <c:v>39451</c:v>
                </c:pt>
                <c:pt idx="5117">
                  <c:v>39452</c:v>
                </c:pt>
                <c:pt idx="5118">
                  <c:v>39453</c:v>
                </c:pt>
                <c:pt idx="5119">
                  <c:v>39454</c:v>
                </c:pt>
                <c:pt idx="5120">
                  <c:v>39455</c:v>
                </c:pt>
                <c:pt idx="5121">
                  <c:v>39456</c:v>
                </c:pt>
                <c:pt idx="5122">
                  <c:v>39457</c:v>
                </c:pt>
                <c:pt idx="5123">
                  <c:v>39458</c:v>
                </c:pt>
                <c:pt idx="5124">
                  <c:v>39459</c:v>
                </c:pt>
                <c:pt idx="5125">
                  <c:v>39460</c:v>
                </c:pt>
                <c:pt idx="5126">
                  <c:v>39461</c:v>
                </c:pt>
                <c:pt idx="5127">
                  <c:v>39462</c:v>
                </c:pt>
                <c:pt idx="5128">
                  <c:v>39463</c:v>
                </c:pt>
                <c:pt idx="5129">
                  <c:v>39464</c:v>
                </c:pt>
                <c:pt idx="5130">
                  <c:v>39465</c:v>
                </c:pt>
                <c:pt idx="5131">
                  <c:v>39466</c:v>
                </c:pt>
                <c:pt idx="5132">
                  <c:v>39467</c:v>
                </c:pt>
                <c:pt idx="5133">
                  <c:v>39468</c:v>
                </c:pt>
                <c:pt idx="5134">
                  <c:v>39469</c:v>
                </c:pt>
                <c:pt idx="5135">
                  <c:v>39470</c:v>
                </c:pt>
                <c:pt idx="5136">
                  <c:v>39471</c:v>
                </c:pt>
                <c:pt idx="5137">
                  <c:v>39472</c:v>
                </c:pt>
                <c:pt idx="5138">
                  <c:v>39473</c:v>
                </c:pt>
                <c:pt idx="5139">
                  <c:v>39474</c:v>
                </c:pt>
                <c:pt idx="5140">
                  <c:v>39475</c:v>
                </c:pt>
                <c:pt idx="5141">
                  <c:v>39476</c:v>
                </c:pt>
                <c:pt idx="5142">
                  <c:v>39477</c:v>
                </c:pt>
                <c:pt idx="5143">
                  <c:v>39478</c:v>
                </c:pt>
                <c:pt idx="5144">
                  <c:v>39479</c:v>
                </c:pt>
                <c:pt idx="5145">
                  <c:v>39480</c:v>
                </c:pt>
                <c:pt idx="5146">
                  <c:v>39481</c:v>
                </c:pt>
                <c:pt idx="5147">
                  <c:v>39482</c:v>
                </c:pt>
                <c:pt idx="5148">
                  <c:v>39483</c:v>
                </c:pt>
                <c:pt idx="5149">
                  <c:v>39484</c:v>
                </c:pt>
                <c:pt idx="5150">
                  <c:v>39485</c:v>
                </c:pt>
                <c:pt idx="5151">
                  <c:v>39486</c:v>
                </c:pt>
                <c:pt idx="5152">
                  <c:v>39487</c:v>
                </c:pt>
                <c:pt idx="5153">
                  <c:v>39488</c:v>
                </c:pt>
                <c:pt idx="5154">
                  <c:v>39489</c:v>
                </c:pt>
                <c:pt idx="5155">
                  <c:v>39490</c:v>
                </c:pt>
                <c:pt idx="5156">
                  <c:v>39491</c:v>
                </c:pt>
                <c:pt idx="5157">
                  <c:v>39492</c:v>
                </c:pt>
                <c:pt idx="5158">
                  <c:v>39493</c:v>
                </c:pt>
                <c:pt idx="5159">
                  <c:v>39494</c:v>
                </c:pt>
                <c:pt idx="5160">
                  <c:v>39495</c:v>
                </c:pt>
                <c:pt idx="5161">
                  <c:v>39496</c:v>
                </c:pt>
                <c:pt idx="5162">
                  <c:v>39497</c:v>
                </c:pt>
                <c:pt idx="5163">
                  <c:v>39498</c:v>
                </c:pt>
                <c:pt idx="5164">
                  <c:v>39499</c:v>
                </c:pt>
                <c:pt idx="5165">
                  <c:v>39500</c:v>
                </c:pt>
                <c:pt idx="5166">
                  <c:v>39501</c:v>
                </c:pt>
                <c:pt idx="5167">
                  <c:v>39502</c:v>
                </c:pt>
                <c:pt idx="5168">
                  <c:v>39503</c:v>
                </c:pt>
                <c:pt idx="5169">
                  <c:v>39504</c:v>
                </c:pt>
                <c:pt idx="5170">
                  <c:v>39505</c:v>
                </c:pt>
                <c:pt idx="5171">
                  <c:v>39506</c:v>
                </c:pt>
                <c:pt idx="5172">
                  <c:v>39507</c:v>
                </c:pt>
                <c:pt idx="5173">
                  <c:v>39508</c:v>
                </c:pt>
                <c:pt idx="5174">
                  <c:v>39509</c:v>
                </c:pt>
                <c:pt idx="5175">
                  <c:v>39510</c:v>
                </c:pt>
                <c:pt idx="5176">
                  <c:v>39511</c:v>
                </c:pt>
                <c:pt idx="5177">
                  <c:v>39512</c:v>
                </c:pt>
                <c:pt idx="5178">
                  <c:v>39513</c:v>
                </c:pt>
                <c:pt idx="5179">
                  <c:v>39514</c:v>
                </c:pt>
                <c:pt idx="5180">
                  <c:v>39515</c:v>
                </c:pt>
                <c:pt idx="5181">
                  <c:v>39516</c:v>
                </c:pt>
                <c:pt idx="5182">
                  <c:v>39517</c:v>
                </c:pt>
                <c:pt idx="5183">
                  <c:v>39518</c:v>
                </c:pt>
                <c:pt idx="5184">
                  <c:v>39519</c:v>
                </c:pt>
                <c:pt idx="5185">
                  <c:v>39520</c:v>
                </c:pt>
                <c:pt idx="5186">
                  <c:v>39521</c:v>
                </c:pt>
                <c:pt idx="5187">
                  <c:v>39522</c:v>
                </c:pt>
                <c:pt idx="5188">
                  <c:v>39523</c:v>
                </c:pt>
                <c:pt idx="5189">
                  <c:v>39524</c:v>
                </c:pt>
                <c:pt idx="5190">
                  <c:v>39525</c:v>
                </c:pt>
                <c:pt idx="5191">
                  <c:v>39526</c:v>
                </c:pt>
                <c:pt idx="5192">
                  <c:v>39527</c:v>
                </c:pt>
                <c:pt idx="5193">
                  <c:v>39528</c:v>
                </c:pt>
                <c:pt idx="5194">
                  <c:v>39529</c:v>
                </c:pt>
                <c:pt idx="5195">
                  <c:v>39530</c:v>
                </c:pt>
                <c:pt idx="5196">
                  <c:v>39531</c:v>
                </c:pt>
                <c:pt idx="5197">
                  <c:v>39532</c:v>
                </c:pt>
                <c:pt idx="5198">
                  <c:v>39533</c:v>
                </c:pt>
                <c:pt idx="5199">
                  <c:v>39534</c:v>
                </c:pt>
                <c:pt idx="5200">
                  <c:v>39535</c:v>
                </c:pt>
                <c:pt idx="5201">
                  <c:v>39536</c:v>
                </c:pt>
                <c:pt idx="5202">
                  <c:v>39537</c:v>
                </c:pt>
                <c:pt idx="5203">
                  <c:v>39538</c:v>
                </c:pt>
                <c:pt idx="5204">
                  <c:v>39539</c:v>
                </c:pt>
                <c:pt idx="5205">
                  <c:v>39540</c:v>
                </c:pt>
                <c:pt idx="5206">
                  <c:v>39541</c:v>
                </c:pt>
                <c:pt idx="5207">
                  <c:v>39542</c:v>
                </c:pt>
                <c:pt idx="5208">
                  <c:v>39543</c:v>
                </c:pt>
                <c:pt idx="5209">
                  <c:v>39544</c:v>
                </c:pt>
                <c:pt idx="5210">
                  <c:v>39545</c:v>
                </c:pt>
                <c:pt idx="5211">
                  <c:v>39546</c:v>
                </c:pt>
                <c:pt idx="5212">
                  <c:v>39547</c:v>
                </c:pt>
                <c:pt idx="5213">
                  <c:v>39548</c:v>
                </c:pt>
                <c:pt idx="5214">
                  <c:v>39549</c:v>
                </c:pt>
                <c:pt idx="5215">
                  <c:v>39550</c:v>
                </c:pt>
                <c:pt idx="5216">
                  <c:v>39551</c:v>
                </c:pt>
                <c:pt idx="5217">
                  <c:v>39552</c:v>
                </c:pt>
                <c:pt idx="5218">
                  <c:v>39553</c:v>
                </c:pt>
                <c:pt idx="5219">
                  <c:v>39554</c:v>
                </c:pt>
                <c:pt idx="5220">
                  <c:v>39555</c:v>
                </c:pt>
                <c:pt idx="5221">
                  <c:v>39556</c:v>
                </c:pt>
                <c:pt idx="5222">
                  <c:v>39557</c:v>
                </c:pt>
                <c:pt idx="5223">
                  <c:v>39558</c:v>
                </c:pt>
                <c:pt idx="5224">
                  <c:v>39559</c:v>
                </c:pt>
                <c:pt idx="5225">
                  <c:v>39560</c:v>
                </c:pt>
                <c:pt idx="5226">
                  <c:v>39561</c:v>
                </c:pt>
                <c:pt idx="5227">
                  <c:v>39562</c:v>
                </c:pt>
                <c:pt idx="5228">
                  <c:v>39563</c:v>
                </c:pt>
                <c:pt idx="5229">
                  <c:v>39564</c:v>
                </c:pt>
                <c:pt idx="5230">
                  <c:v>39565</c:v>
                </c:pt>
                <c:pt idx="5231">
                  <c:v>39566</c:v>
                </c:pt>
                <c:pt idx="5232">
                  <c:v>39567</c:v>
                </c:pt>
                <c:pt idx="5233">
                  <c:v>39568</c:v>
                </c:pt>
                <c:pt idx="5234">
                  <c:v>39569</c:v>
                </c:pt>
                <c:pt idx="5235">
                  <c:v>39570</c:v>
                </c:pt>
                <c:pt idx="5236">
                  <c:v>39571</c:v>
                </c:pt>
                <c:pt idx="5237">
                  <c:v>39572</c:v>
                </c:pt>
                <c:pt idx="5238">
                  <c:v>39573</c:v>
                </c:pt>
                <c:pt idx="5239">
                  <c:v>39574</c:v>
                </c:pt>
                <c:pt idx="5240">
                  <c:v>39575</c:v>
                </c:pt>
                <c:pt idx="5241">
                  <c:v>39576</c:v>
                </c:pt>
                <c:pt idx="5242">
                  <c:v>39577</c:v>
                </c:pt>
                <c:pt idx="5243">
                  <c:v>39578</c:v>
                </c:pt>
                <c:pt idx="5244">
                  <c:v>39579</c:v>
                </c:pt>
                <c:pt idx="5245">
                  <c:v>39580</c:v>
                </c:pt>
                <c:pt idx="5246">
                  <c:v>39581</c:v>
                </c:pt>
                <c:pt idx="5247">
                  <c:v>39582</c:v>
                </c:pt>
                <c:pt idx="5248">
                  <c:v>39583</c:v>
                </c:pt>
                <c:pt idx="5249">
                  <c:v>39584</c:v>
                </c:pt>
                <c:pt idx="5250">
                  <c:v>39585</c:v>
                </c:pt>
                <c:pt idx="5251">
                  <c:v>39586</c:v>
                </c:pt>
                <c:pt idx="5252">
                  <c:v>39587</c:v>
                </c:pt>
                <c:pt idx="5253">
                  <c:v>39588</c:v>
                </c:pt>
                <c:pt idx="5254">
                  <c:v>39589</c:v>
                </c:pt>
                <c:pt idx="5255">
                  <c:v>39590</c:v>
                </c:pt>
                <c:pt idx="5256">
                  <c:v>39591</c:v>
                </c:pt>
                <c:pt idx="5257">
                  <c:v>39592</c:v>
                </c:pt>
                <c:pt idx="5258">
                  <c:v>39593</c:v>
                </c:pt>
                <c:pt idx="5259">
                  <c:v>39594</c:v>
                </c:pt>
                <c:pt idx="5260">
                  <c:v>39595</c:v>
                </c:pt>
                <c:pt idx="5261">
                  <c:v>39596</c:v>
                </c:pt>
                <c:pt idx="5262">
                  <c:v>39597</c:v>
                </c:pt>
                <c:pt idx="5263">
                  <c:v>39598</c:v>
                </c:pt>
                <c:pt idx="5264">
                  <c:v>39599</c:v>
                </c:pt>
                <c:pt idx="5265">
                  <c:v>39600</c:v>
                </c:pt>
                <c:pt idx="5266">
                  <c:v>39601</c:v>
                </c:pt>
                <c:pt idx="5267">
                  <c:v>39602</c:v>
                </c:pt>
                <c:pt idx="5268">
                  <c:v>39603</c:v>
                </c:pt>
                <c:pt idx="5269">
                  <c:v>39604</c:v>
                </c:pt>
                <c:pt idx="5270">
                  <c:v>39605</c:v>
                </c:pt>
                <c:pt idx="5271">
                  <c:v>39606</c:v>
                </c:pt>
                <c:pt idx="5272">
                  <c:v>39607</c:v>
                </c:pt>
                <c:pt idx="5273">
                  <c:v>39608</c:v>
                </c:pt>
                <c:pt idx="5274">
                  <c:v>39609</c:v>
                </c:pt>
                <c:pt idx="5275">
                  <c:v>39610</c:v>
                </c:pt>
                <c:pt idx="5276">
                  <c:v>39611</c:v>
                </c:pt>
                <c:pt idx="5277">
                  <c:v>39612</c:v>
                </c:pt>
                <c:pt idx="5278">
                  <c:v>39613</c:v>
                </c:pt>
                <c:pt idx="5279">
                  <c:v>39614</c:v>
                </c:pt>
                <c:pt idx="5280">
                  <c:v>39615</c:v>
                </c:pt>
                <c:pt idx="5281">
                  <c:v>39616</c:v>
                </c:pt>
                <c:pt idx="5282">
                  <c:v>39617</c:v>
                </c:pt>
                <c:pt idx="5283">
                  <c:v>39618</c:v>
                </c:pt>
                <c:pt idx="5284">
                  <c:v>39619</c:v>
                </c:pt>
                <c:pt idx="5285">
                  <c:v>39620</c:v>
                </c:pt>
                <c:pt idx="5286">
                  <c:v>39621</c:v>
                </c:pt>
                <c:pt idx="5287">
                  <c:v>39622</c:v>
                </c:pt>
                <c:pt idx="5288">
                  <c:v>39623</c:v>
                </c:pt>
                <c:pt idx="5289">
                  <c:v>39624</c:v>
                </c:pt>
                <c:pt idx="5290">
                  <c:v>39625</c:v>
                </c:pt>
                <c:pt idx="5291">
                  <c:v>39626</c:v>
                </c:pt>
                <c:pt idx="5292">
                  <c:v>39627</c:v>
                </c:pt>
                <c:pt idx="5293">
                  <c:v>39628</c:v>
                </c:pt>
                <c:pt idx="5294">
                  <c:v>39629</c:v>
                </c:pt>
                <c:pt idx="5295">
                  <c:v>39630</c:v>
                </c:pt>
                <c:pt idx="5296">
                  <c:v>39631</c:v>
                </c:pt>
                <c:pt idx="5297">
                  <c:v>39632</c:v>
                </c:pt>
                <c:pt idx="5298">
                  <c:v>39633</c:v>
                </c:pt>
                <c:pt idx="5299">
                  <c:v>39634</c:v>
                </c:pt>
                <c:pt idx="5300">
                  <c:v>39635</c:v>
                </c:pt>
                <c:pt idx="5301">
                  <c:v>39636</c:v>
                </c:pt>
                <c:pt idx="5302">
                  <c:v>39637</c:v>
                </c:pt>
                <c:pt idx="5303">
                  <c:v>39638</c:v>
                </c:pt>
                <c:pt idx="5304">
                  <c:v>39639</c:v>
                </c:pt>
                <c:pt idx="5305">
                  <c:v>39640</c:v>
                </c:pt>
                <c:pt idx="5306">
                  <c:v>39641</c:v>
                </c:pt>
                <c:pt idx="5307">
                  <c:v>39642</c:v>
                </c:pt>
                <c:pt idx="5308">
                  <c:v>39643</c:v>
                </c:pt>
                <c:pt idx="5309">
                  <c:v>39644</c:v>
                </c:pt>
                <c:pt idx="5310">
                  <c:v>39645</c:v>
                </c:pt>
                <c:pt idx="5311">
                  <c:v>39646</c:v>
                </c:pt>
                <c:pt idx="5312">
                  <c:v>39647</c:v>
                </c:pt>
                <c:pt idx="5313">
                  <c:v>39648</c:v>
                </c:pt>
                <c:pt idx="5314">
                  <c:v>39649</c:v>
                </c:pt>
                <c:pt idx="5315">
                  <c:v>39650</c:v>
                </c:pt>
                <c:pt idx="5316">
                  <c:v>39651</c:v>
                </c:pt>
                <c:pt idx="5317">
                  <c:v>39652</c:v>
                </c:pt>
                <c:pt idx="5318">
                  <c:v>39653</c:v>
                </c:pt>
                <c:pt idx="5319">
                  <c:v>39654</c:v>
                </c:pt>
                <c:pt idx="5320">
                  <c:v>39655</c:v>
                </c:pt>
                <c:pt idx="5321">
                  <c:v>39656</c:v>
                </c:pt>
                <c:pt idx="5322">
                  <c:v>39657</c:v>
                </c:pt>
                <c:pt idx="5323">
                  <c:v>39658</c:v>
                </c:pt>
                <c:pt idx="5324">
                  <c:v>39659</c:v>
                </c:pt>
                <c:pt idx="5325">
                  <c:v>39660</c:v>
                </c:pt>
                <c:pt idx="5326">
                  <c:v>39661</c:v>
                </c:pt>
                <c:pt idx="5327">
                  <c:v>39662</c:v>
                </c:pt>
                <c:pt idx="5328">
                  <c:v>39663</c:v>
                </c:pt>
                <c:pt idx="5329">
                  <c:v>39664</c:v>
                </c:pt>
                <c:pt idx="5330">
                  <c:v>39665</c:v>
                </c:pt>
                <c:pt idx="5331">
                  <c:v>39666</c:v>
                </c:pt>
                <c:pt idx="5332">
                  <c:v>39667</c:v>
                </c:pt>
                <c:pt idx="5333">
                  <c:v>39668</c:v>
                </c:pt>
                <c:pt idx="5334">
                  <c:v>39669</c:v>
                </c:pt>
                <c:pt idx="5335">
                  <c:v>39670</c:v>
                </c:pt>
                <c:pt idx="5336">
                  <c:v>39671</c:v>
                </c:pt>
                <c:pt idx="5337">
                  <c:v>39672</c:v>
                </c:pt>
                <c:pt idx="5338">
                  <c:v>39673</c:v>
                </c:pt>
                <c:pt idx="5339">
                  <c:v>39674</c:v>
                </c:pt>
                <c:pt idx="5340">
                  <c:v>39675</c:v>
                </c:pt>
                <c:pt idx="5341">
                  <c:v>39676</c:v>
                </c:pt>
                <c:pt idx="5342">
                  <c:v>39677</c:v>
                </c:pt>
                <c:pt idx="5343">
                  <c:v>39678</c:v>
                </c:pt>
                <c:pt idx="5344">
                  <c:v>39679</c:v>
                </c:pt>
                <c:pt idx="5345">
                  <c:v>39680</c:v>
                </c:pt>
                <c:pt idx="5346">
                  <c:v>39681</c:v>
                </c:pt>
                <c:pt idx="5347">
                  <c:v>39682</c:v>
                </c:pt>
                <c:pt idx="5348">
                  <c:v>39683</c:v>
                </c:pt>
                <c:pt idx="5349">
                  <c:v>39684</c:v>
                </c:pt>
                <c:pt idx="5350">
                  <c:v>39685</c:v>
                </c:pt>
                <c:pt idx="5351">
                  <c:v>39686</c:v>
                </c:pt>
                <c:pt idx="5352">
                  <c:v>39687</c:v>
                </c:pt>
                <c:pt idx="5353">
                  <c:v>39688</c:v>
                </c:pt>
                <c:pt idx="5354">
                  <c:v>39689</c:v>
                </c:pt>
                <c:pt idx="5355">
                  <c:v>39690</c:v>
                </c:pt>
                <c:pt idx="5356">
                  <c:v>39691</c:v>
                </c:pt>
                <c:pt idx="5357">
                  <c:v>39692</c:v>
                </c:pt>
                <c:pt idx="5358">
                  <c:v>39693</c:v>
                </c:pt>
                <c:pt idx="5359">
                  <c:v>39694</c:v>
                </c:pt>
                <c:pt idx="5360">
                  <c:v>39695</c:v>
                </c:pt>
                <c:pt idx="5361">
                  <c:v>39696</c:v>
                </c:pt>
                <c:pt idx="5362">
                  <c:v>39697</c:v>
                </c:pt>
                <c:pt idx="5363">
                  <c:v>39698</c:v>
                </c:pt>
                <c:pt idx="5364">
                  <c:v>39699</c:v>
                </c:pt>
                <c:pt idx="5365">
                  <c:v>39700</c:v>
                </c:pt>
                <c:pt idx="5366">
                  <c:v>39701</c:v>
                </c:pt>
                <c:pt idx="5367">
                  <c:v>39702</c:v>
                </c:pt>
                <c:pt idx="5368">
                  <c:v>39703</c:v>
                </c:pt>
                <c:pt idx="5369">
                  <c:v>39704</c:v>
                </c:pt>
                <c:pt idx="5370">
                  <c:v>39705</c:v>
                </c:pt>
                <c:pt idx="5371">
                  <c:v>39706</c:v>
                </c:pt>
                <c:pt idx="5372">
                  <c:v>39707</c:v>
                </c:pt>
                <c:pt idx="5373">
                  <c:v>39708</c:v>
                </c:pt>
                <c:pt idx="5374">
                  <c:v>39709</c:v>
                </c:pt>
                <c:pt idx="5375">
                  <c:v>39710</c:v>
                </c:pt>
                <c:pt idx="5376">
                  <c:v>39711</c:v>
                </c:pt>
                <c:pt idx="5377">
                  <c:v>39712</c:v>
                </c:pt>
                <c:pt idx="5378">
                  <c:v>39713</c:v>
                </c:pt>
                <c:pt idx="5379">
                  <c:v>39714</c:v>
                </c:pt>
                <c:pt idx="5380">
                  <c:v>39715</c:v>
                </c:pt>
                <c:pt idx="5381">
                  <c:v>39716</c:v>
                </c:pt>
                <c:pt idx="5382">
                  <c:v>39717</c:v>
                </c:pt>
                <c:pt idx="5383">
                  <c:v>39718</c:v>
                </c:pt>
                <c:pt idx="5384">
                  <c:v>39719</c:v>
                </c:pt>
                <c:pt idx="5385">
                  <c:v>39720</c:v>
                </c:pt>
                <c:pt idx="5386">
                  <c:v>39721</c:v>
                </c:pt>
                <c:pt idx="5387">
                  <c:v>39722</c:v>
                </c:pt>
                <c:pt idx="5388">
                  <c:v>39723</c:v>
                </c:pt>
                <c:pt idx="5389">
                  <c:v>39724</c:v>
                </c:pt>
                <c:pt idx="5390">
                  <c:v>39725</c:v>
                </c:pt>
                <c:pt idx="5391">
                  <c:v>39726</c:v>
                </c:pt>
                <c:pt idx="5392">
                  <c:v>39727</c:v>
                </c:pt>
                <c:pt idx="5393">
                  <c:v>39728</c:v>
                </c:pt>
                <c:pt idx="5394">
                  <c:v>39729</c:v>
                </c:pt>
                <c:pt idx="5395">
                  <c:v>39730</c:v>
                </c:pt>
                <c:pt idx="5396">
                  <c:v>39731</c:v>
                </c:pt>
                <c:pt idx="5397">
                  <c:v>39732</c:v>
                </c:pt>
                <c:pt idx="5398">
                  <c:v>39733</c:v>
                </c:pt>
                <c:pt idx="5399">
                  <c:v>39734</c:v>
                </c:pt>
                <c:pt idx="5400">
                  <c:v>39735</c:v>
                </c:pt>
                <c:pt idx="5401">
                  <c:v>39736</c:v>
                </c:pt>
                <c:pt idx="5402">
                  <c:v>39737</c:v>
                </c:pt>
                <c:pt idx="5403">
                  <c:v>39738</c:v>
                </c:pt>
                <c:pt idx="5404">
                  <c:v>39739</c:v>
                </c:pt>
                <c:pt idx="5405">
                  <c:v>39740</c:v>
                </c:pt>
                <c:pt idx="5406">
                  <c:v>39741</c:v>
                </c:pt>
                <c:pt idx="5407">
                  <c:v>39742</c:v>
                </c:pt>
                <c:pt idx="5408">
                  <c:v>39743</c:v>
                </c:pt>
                <c:pt idx="5409">
                  <c:v>39744</c:v>
                </c:pt>
                <c:pt idx="5410">
                  <c:v>39745</c:v>
                </c:pt>
                <c:pt idx="5411">
                  <c:v>39746</c:v>
                </c:pt>
                <c:pt idx="5412">
                  <c:v>39747</c:v>
                </c:pt>
                <c:pt idx="5413">
                  <c:v>39748</c:v>
                </c:pt>
                <c:pt idx="5414">
                  <c:v>39749</c:v>
                </c:pt>
                <c:pt idx="5415">
                  <c:v>39750</c:v>
                </c:pt>
                <c:pt idx="5416">
                  <c:v>39751</c:v>
                </c:pt>
                <c:pt idx="5417">
                  <c:v>39752</c:v>
                </c:pt>
                <c:pt idx="5418">
                  <c:v>39753</c:v>
                </c:pt>
                <c:pt idx="5419">
                  <c:v>39754</c:v>
                </c:pt>
                <c:pt idx="5420">
                  <c:v>39755</c:v>
                </c:pt>
                <c:pt idx="5421">
                  <c:v>39756</c:v>
                </c:pt>
                <c:pt idx="5422">
                  <c:v>39757</c:v>
                </c:pt>
                <c:pt idx="5423">
                  <c:v>39758</c:v>
                </c:pt>
                <c:pt idx="5424">
                  <c:v>39759</c:v>
                </c:pt>
                <c:pt idx="5425">
                  <c:v>39760</c:v>
                </c:pt>
                <c:pt idx="5426">
                  <c:v>39761</c:v>
                </c:pt>
                <c:pt idx="5427">
                  <c:v>39762</c:v>
                </c:pt>
                <c:pt idx="5428">
                  <c:v>39763</c:v>
                </c:pt>
                <c:pt idx="5429">
                  <c:v>39764</c:v>
                </c:pt>
                <c:pt idx="5430">
                  <c:v>39765</c:v>
                </c:pt>
                <c:pt idx="5431">
                  <c:v>39766</c:v>
                </c:pt>
                <c:pt idx="5432">
                  <c:v>39767</c:v>
                </c:pt>
                <c:pt idx="5433">
                  <c:v>39768</c:v>
                </c:pt>
                <c:pt idx="5434">
                  <c:v>39769</c:v>
                </c:pt>
                <c:pt idx="5435">
                  <c:v>39770</c:v>
                </c:pt>
                <c:pt idx="5436">
                  <c:v>39771</c:v>
                </c:pt>
                <c:pt idx="5437">
                  <c:v>39772</c:v>
                </c:pt>
                <c:pt idx="5438">
                  <c:v>39773</c:v>
                </c:pt>
                <c:pt idx="5439">
                  <c:v>39774</c:v>
                </c:pt>
                <c:pt idx="5440">
                  <c:v>39775</c:v>
                </c:pt>
                <c:pt idx="5441">
                  <c:v>39776</c:v>
                </c:pt>
                <c:pt idx="5442">
                  <c:v>39777</c:v>
                </c:pt>
                <c:pt idx="5443">
                  <c:v>39778</c:v>
                </c:pt>
                <c:pt idx="5444">
                  <c:v>39779</c:v>
                </c:pt>
                <c:pt idx="5445">
                  <c:v>39780</c:v>
                </c:pt>
                <c:pt idx="5446">
                  <c:v>39781</c:v>
                </c:pt>
                <c:pt idx="5447">
                  <c:v>39782</c:v>
                </c:pt>
                <c:pt idx="5448">
                  <c:v>39783</c:v>
                </c:pt>
                <c:pt idx="5449">
                  <c:v>39784</c:v>
                </c:pt>
                <c:pt idx="5450">
                  <c:v>39785</c:v>
                </c:pt>
                <c:pt idx="5451">
                  <c:v>39786</c:v>
                </c:pt>
                <c:pt idx="5452">
                  <c:v>39787</c:v>
                </c:pt>
                <c:pt idx="5453">
                  <c:v>39788</c:v>
                </c:pt>
                <c:pt idx="5454">
                  <c:v>39789</c:v>
                </c:pt>
                <c:pt idx="5455">
                  <c:v>39790</c:v>
                </c:pt>
                <c:pt idx="5456">
                  <c:v>39791</c:v>
                </c:pt>
                <c:pt idx="5457">
                  <c:v>39792</c:v>
                </c:pt>
                <c:pt idx="5458">
                  <c:v>39793</c:v>
                </c:pt>
                <c:pt idx="5459">
                  <c:v>39794</c:v>
                </c:pt>
                <c:pt idx="5460">
                  <c:v>39795</c:v>
                </c:pt>
                <c:pt idx="5461">
                  <c:v>39796</c:v>
                </c:pt>
                <c:pt idx="5462">
                  <c:v>39797</c:v>
                </c:pt>
                <c:pt idx="5463">
                  <c:v>39798</c:v>
                </c:pt>
                <c:pt idx="5464">
                  <c:v>39799</c:v>
                </c:pt>
                <c:pt idx="5465">
                  <c:v>39800</c:v>
                </c:pt>
                <c:pt idx="5466">
                  <c:v>39801</c:v>
                </c:pt>
                <c:pt idx="5467">
                  <c:v>39802</c:v>
                </c:pt>
                <c:pt idx="5468">
                  <c:v>39803</c:v>
                </c:pt>
                <c:pt idx="5469">
                  <c:v>39804</c:v>
                </c:pt>
                <c:pt idx="5470">
                  <c:v>39805</c:v>
                </c:pt>
                <c:pt idx="5471">
                  <c:v>39806</c:v>
                </c:pt>
                <c:pt idx="5472">
                  <c:v>39807</c:v>
                </c:pt>
                <c:pt idx="5473">
                  <c:v>39808</c:v>
                </c:pt>
                <c:pt idx="5474">
                  <c:v>39809</c:v>
                </c:pt>
                <c:pt idx="5475">
                  <c:v>39810</c:v>
                </c:pt>
                <c:pt idx="5476">
                  <c:v>39811</c:v>
                </c:pt>
                <c:pt idx="5477">
                  <c:v>39812</c:v>
                </c:pt>
                <c:pt idx="5478">
                  <c:v>39813</c:v>
                </c:pt>
                <c:pt idx="5479">
                  <c:v>39814</c:v>
                </c:pt>
                <c:pt idx="5480">
                  <c:v>39815</c:v>
                </c:pt>
                <c:pt idx="5481">
                  <c:v>39816</c:v>
                </c:pt>
                <c:pt idx="5482">
                  <c:v>39817</c:v>
                </c:pt>
                <c:pt idx="5483">
                  <c:v>39818</c:v>
                </c:pt>
                <c:pt idx="5484">
                  <c:v>39819</c:v>
                </c:pt>
                <c:pt idx="5485">
                  <c:v>39820</c:v>
                </c:pt>
                <c:pt idx="5486">
                  <c:v>39821</c:v>
                </c:pt>
                <c:pt idx="5487">
                  <c:v>39822</c:v>
                </c:pt>
                <c:pt idx="5488">
                  <c:v>39823</c:v>
                </c:pt>
                <c:pt idx="5489">
                  <c:v>39824</c:v>
                </c:pt>
                <c:pt idx="5490">
                  <c:v>39825</c:v>
                </c:pt>
                <c:pt idx="5491">
                  <c:v>39826</c:v>
                </c:pt>
                <c:pt idx="5492">
                  <c:v>39827</c:v>
                </c:pt>
                <c:pt idx="5493">
                  <c:v>39828</c:v>
                </c:pt>
                <c:pt idx="5494">
                  <c:v>39829</c:v>
                </c:pt>
                <c:pt idx="5495">
                  <c:v>39830</c:v>
                </c:pt>
                <c:pt idx="5496">
                  <c:v>39831</c:v>
                </c:pt>
                <c:pt idx="5497">
                  <c:v>39832</c:v>
                </c:pt>
                <c:pt idx="5498">
                  <c:v>39833</c:v>
                </c:pt>
                <c:pt idx="5499">
                  <c:v>39834</c:v>
                </c:pt>
                <c:pt idx="5500">
                  <c:v>39835</c:v>
                </c:pt>
                <c:pt idx="5501">
                  <c:v>39836</c:v>
                </c:pt>
                <c:pt idx="5502">
                  <c:v>39837</c:v>
                </c:pt>
                <c:pt idx="5503">
                  <c:v>39838</c:v>
                </c:pt>
                <c:pt idx="5504">
                  <c:v>39839</c:v>
                </c:pt>
                <c:pt idx="5505">
                  <c:v>39840</c:v>
                </c:pt>
                <c:pt idx="5506">
                  <c:v>39841</c:v>
                </c:pt>
                <c:pt idx="5507">
                  <c:v>39842</c:v>
                </c:pt>
                <c:pt idx="5508">
                  <c:v>39843</c:v>
                </c:pt>
                <c:pt idx="5509">
                  <c:v>39844</c:v>
                </c:pt>
                <c:pt idx="5510">
                  <c:v>39845</c:v>
                </c:pt>
                <c:pt idx="5511">
                  <c:v>39846</c:v>
                </c:pt>
                <c:pt idx="5512">
                  <c:v>39847</c:v>
                </c:pt>
                <c:pt idx="5513">
                  <c:v>39848</c:v>
                </c:pt>
                <c:pt idx="5514">
                  <c:v>39849</c:v>
                </c:pt>
                <c:pt idx="5515">
                  <c:v>39850</c:v>
                </c:pt>
                <c:pt idx="5516">
                  <c:v>39851</c:v>
                </c:pt>
                <c:pt idx="5517">
                  <c:v>39852</c:v>
                </c:pt>
                <c:pt idx="5518">
                  <c:v>39853</c:v>
                </c:pt>
                <c:pt idx="5519">
                  <c:v>39854</c:v>
                </c:pt>
                <c:pt idx="5520">
                  <c:v>39855</c:v>
                </c:pt>
                <c:pt idx="5521">
                  <c:v>39856</c:v>
                </c:pt>
                <c:pt idx="5522">
                  <c:v>39857</c:v>
                </c:pt>
                <c:pt idx="5523">
                  <c:v>39858</c:v>
                </c:pt>
                <c:pt idx="5524">
                  <c:v>39859</c:v>
                </c:pt>
                <c:pt idx="5525">
                  <c:v>39860</c:v>
                </c:pt>
                <c:pt idx="5526">
                  <c:v>39861</c:v>
                </c:pt>
                <c:pt idx="5527">
                  <c:v>39862</c:v>
                </c:pt>
                <c:pt idx="5528">
                  <c:v>39863</c:v>
                </c:pt>
                <c:pt idx="5529">
                  <c:v>39864</c:v>
                </c:pt>
                <c:pt idx="5530">
                  <c:v>39865</c:v>
                </c:pt>
                <c:pt idx="5531">
                  <c:v>39866</c:v>
                </c:pt>
                <c:pt idx="5532">
                  <c:v>39867</c:v>
                </c:pt>
                <c:pt idx="5533">
                  <c:v>39868</c:v>
                </c:pt>
                <c:pt idx="5534">
                  <c:v>39869</c:v>
                </c:pt>
                <c:pt idx="5535">
                  <c:v>39870</c:v>
                </c:pt>
                <c:pt idx="5536">
                  <c:v>39871</c:v>
                </c:pt>
                <c:pt idx="5537">
                  <c:v>39872</c:v>
                </c:pt>
                <c:pt idx="5538">
                  <c:v>39873</c:v>
                </c:pt>
                <c:pt idx="5539">
                  <c:v>39874</c:v>
                </c:pt>
                <c:pt idx="5540">
                  <c:v>39875</c:v>
                </c:pt>
                <c:pt idx="5541">
                  <c:v>39876</c:v>
                </c:pt>
                <c:pt idx="5542">
                  <c:v>39877</c:v>
                </c:pt>
                <c:pt idx="5543">
                  <c:v>39878</c:v>
                </c:pt>
                <c:pt idx="5544">
                  <c:v>39879</c:v>
                </c:pt>
                <c:pt idx="5545">
                  <c:v>39880</c:v>
                </c:pt>
                <c:pt idx="5546">
                  <c:v>39881</c:v>
                </c:pt>
                <c:pt idx="5547">
                  <c:v>39882</c:v>
                </c:pt>
                <c:pt idx="5548">
                  <c:v>39883</c:v>
                </c:pt>
                <c:pt idx="5549">
                  <c:v>39884</c:v>
                </c:pt>
                <c:pt idx="5550">
                  <c:v>39885</c:v>
                </c:pt>
                <c:pt idx="5551">
                  <c:v>39886</c:v>
                </c:pt>
                <c:pt idx="5552">
                  <c:v>39887</c:v>
                </c:pt>
                <c:pt idx="5553">
                  <c:v>39888</c:v>
                </c:pt>
                <c:pt idx="5554">
                  <c:v>39889</c:v>
                </c:pt>
                <c:pt idx="5555">
                  <c:v>39890</c:v>
                </c:pt>
                <c:pt idx="5556">
                  <c:v>39891</c:v>
                </c:pt>
                <c:pt idx="5557">
                  <c:v>39892</c:v>
                </c:pt>
                <c:pt idx="5558">
                  <c:v>39893</c:v>
                </c:pt>
                <c:pt idx="5559">
                  <c:v>39894</c:v>
                </c:pt>
                <c:pt idx="5560">
                  <c:v>39895</c:v>
                </c:pt>
                <c:pt idx="5561">
                  <c:v>39896</c:v>
                </c:pt>
                <c:pt idx="5562">
                  <c:v>39897</c:v>
                </c:pt>
                <c:pt idx="5563">
                  <c:v>39898</c:v>
                </c:pt>
                <c:pt idx="5564">
                  <c:v>39899</c:v>
                </c:pt>
                <c:pt idx="5565">
                  <c:v>39900</c:v>
                </c:pt>
                <c:pt idx="5566">
                  <c:v>39901</c:v>
                </c:pt>
                <c:pt idx="5567">
                  <c:v>39902</c:v>
                </c:pt>
                <c:pt idx="5568">
                  <c:v>39903</c:v>
                </c:pt>
                <c:pt idx="5569">
                  <c:v>39904</c:v>
                </c:pt>
                <c:pt idx="5570">
                  <c:v>39905</c:v>
                </c:pt>
                <c:pt idx="5571">
                  <c:v>39906</c:v>
                </c:pt>
                <c:pt idx="5572">
                  <c:v>39907</c:v>
                </c:pt>
                <c:pt idx="5573">
                  <c:v>39908</c:v>
                </c:pt>
                <c:pt idx="5574">
                  <c:v>39909</c:v>
                </c:pt>
                <c:pt idx="5575">
                  <c:v>39910</c:v>
                </c:pt>
                <c:pt idx="5576">
                  <c:v>39911</c:v>
                </c:pt>
                <c:pt idx="5577">
                  <c:v>39912</c:v>
                </c:pt>
                <c:pt idx="5578">
                  <c:v>39913</c:v>
                </c:pt>
                <c:pt idx="5579">
                  <c:v>39914</c:v>
                </c:pt>
                <c:pt idx="5580">
                  <c:v>39915</c:v>
                </c:pt>
                <c:pt idx="5581">
                  <c:v>39916</c:v>
                </c:pt>
                <c:pt idx="5582">
                  <c:v>39917</c:v>
                </c:pt>
                <c:pt idx="5583">
                  <c:v>39918</c:v>
                </c:pt>
                <c:pt idx="5584">
                  <c:v>39919</c:v>
                </c:pt>
                <c:pt idx="5585">
                  <c:v>39920</c:v>
                </c:pt>
                <c:pt idx="5586">
                  <c:v>39921</c:v>
                </c:pt>
                <c:pt idx="5587">
                  <c:v>39922</c:v>
                </c:pt>
                <c:pt idx="5588">
                  <c:v>39923</c:v>
                </c:pt>
                <c:pt idx="5589">
                  <c:v>39924</c:v>
                </c:pt>
                <c:pt idx="5590">
                  <c:v>39925</c:v>
                </c:pt>
                <c:pt idx="5591">
                  <c:v>39926</c:v>
                </c:pt>
                <c:pt idx="5592">
                  <c:v>39927</c:v>
                </c:pt>
                <c:pt idx="5593">
                  <c:v>39928</c:v>
                </c:pt>
                <c:pt idx="5594">
                  <c:v>39929</c:v>
                </c:pt>
                <c:pt idx="5595">
                  <c:v>39930</c:v>
                </c:pt>
                <c:pt idx="5596">
                  <c:v>39931</c:v>
                </c:pt>
                <c:pt idx="5597">
                  <c:v>39932</c:v>
                </c:pt>
                <c:pt idx="5598">
                  <c:v>39933</c:v>
                </c:pt>
                <c:pt idx="5599">
                  <c:v>39934</c:v>
                </c:pt>
                <c:pt idx="5600">
                  <c:v>39935</c:v>
                </c:pt>
                <c:pt idx="5601">
                  <c:v>39936</c:v>
                </c:pt>
                <c:pt idx="5602">
                  <c:v>39937</c:v>
                </c:pt>
                <c:pt idx="5603">
                  <c:v>39938</c:v>
                </c:pt>
                <c:pt idx="5604">
                  <c:v>39939</c:v>
                </c:pt>
                <c:pt idx="5605">
                  <c:v>39940</c:v>
                </c:pt>
                <c:pt idx="5606">
                  <c:v>39941</c:v>
                </c:pt>
                <c:pt idx="5607">
                  <c:v>39942</c:v>
                </c:pt>
                <c:pt idx="5608">
                  <c:v>39943</c:v>
                </c:pt>
                <c:pt idx="5609">
                  <c:v>39944</c:v>
                </c:pt>
                <c:pt idx="5610">
                  <c:v>39945</c:v>
                </c:pt>
                <c:pt idx="5611">
                  <c:v>39946</c:v>
                </c:pt>
                <c:pt idx="5612">
                  <c:v>39947</c:v>
                </c:pt>
                <c:pt idx="5613">
                  <c:v>39948</c:v>
                </c:pt>
                <c:pt idx="5614">
                  <c:v>39949</c:v>
                </c:pt>
                <c:pt idx="5615">
                  <c:v>39950</c:v>
                </c:pt>
                <c:pt idx="5616">
                  <c:v>39951</c:v>
                </c:pt>
                <c:pt idx="5617">
                  <c:v>39952</c:v>
                </c:pt>
                <c:pt idx="5618">
                  <c:v>39953</c:v>
                </c:pt>
                <c:pt idx="5619">
                  <c:v>39954</c:v>
                </c:pt>
                <c:pt idx="5620">
                  <c:v>39955</c:v>
                </c:pt>
                <c:pt idx="5621">
                  <c:v>39956</c:v>
                </c:pt>
                <c:pt idx="5622">
                  <c:v>39957</c:v>
                </c:pt>
                <c:pt idx="5623">
                  <c:v>39958</c:v>
                </c:pt>
                <c:pt idx="5624">
                  <c:v>39959</c:v>
                </c:pt>
                <c:pt idx="5625">
                  <c:v>39960</c:v>
                </c:pt>
                <c:pt idx="5626">
                  <c:v>39961</c:v>
                </c:pt>
                <c:pt idx="5627">
                  <c:v>39962</c:v>
                </c:pt>
                <c:pt idx="5628">
                  <c:v>39963</c:v>
                </c:pt>
                <c:pt idx="5629">
                  <c:v>39964</c:v>
                </c:pt>
                <c:pt idx="5630">
                  <c:v>39965</c:v>
                </c:pt>
                <c:pt idx="5631">
                  <c:v>39966</c:v>
                </c:pt>
                <c:pt idx="5632">
                  <c:v>39967</c:v>
                </c:pt>
                <c:pt idx="5633">
                  <c:v>39968</c:v>
                </c:pt>
                <c:pt idx="5634">
                  <c:v>39969</c:v>
                </c:pt>
                <c:pt idx="5635">
                  <c:v>39970</c:v>
                </c:pt>
                <c:pt idx="5636">
                  <c:v>39971</c:v>
                </c:pt>
                <c:pt idx="5637">
                  <c:v>39972</c:v>
                </c:pt>
                <c:pt idx="5638">
                  <c:v>39973</c:v>
                </c:pt>
                <c:pt idx="5639">
                  <c:v>39974</c:v>
                </c:pt>
                <c:pt idx="5640">
                  <c:v>39975</c:v>
                </c:pt>
                <c:pt idx="5641">
                  <c:v>39976</c:v>
                </c:pt>
                <c:pt idx="5642">
                  <c:v>39977</c:v>
                </c:pt>
                <c:pt idx="5643">
                  <c:v>39978</c:v>
                </c:pt>
                <c:pt idx="5644">
                  <c:v>39979</c:v>
                </c:pt>
                <c:pt idx="5645">
                  <c:v>39980</c:v>
                </c:pt>
                <c:pt idx="5646">
                  <c:v>39981</c:v>
                </c:pt>
                <c:pt idx="5647">
                  <c:v>39982</c:v>
                </c:pt>
                <c:pt idx="5648">
                  <c:v>39983</c:v>
                </c:pt>
                <c:pt idx="5649">
                  <c:v>39984</c:v>
                </c:pt>
                <c:pt idx="5650">
                  <c:v>39985</c:v>
                </c:pt>
                <c:pt idx="5651">
                  <c:v>39986</c:v>
                </c:pt>
                <c:pt idx="5652">
                  <c:v>39987</c:v>
                </c:pt>
                <c:pt idx="5653">
                  <c:v>39988</c:v>
                </c:pt>
                <c:pt idx="5654">
                  <c:v>39989</c:v>
                </c:pt>
                <c:pt idx="5655">
                  <c:v>39990</c:v>
                </c:pt>
                <c:pt idx="5656">
                  <c:v>39991</c:v>
                </c:pt>
                <c:pt idx="5657">
                  <c:v>39992</c:v>
                </c:pt>
                <c:pt idx="5658">
                  <c:v>39993</c:v>
                </c:pt>
                <c:pt idx="5659">
                  <c:v>39994</c:v>
                </c:pt>
                <c:pt idx="5660">
                  <c:v>39995</c:v>
                </c:pt>
                <c:pt idx="5661">
                  <c:v>39996</c:v>
                </c:pt>
                <c:pt idx="5662">
                  <c:v>39997</c:v>
                </c:pt>
                <c:pt idx="5663">
                  <c:v>39998</c:v>
                </c:pt>
                <c:pt idx="5664">
                  <c:v>39999</c:v>
                </c:pt>
                <c:pt idx="5665">
                  <c:v>40000</c:v>
                </c:pt>
                <c:pt idx="5666">
                  <c:v>40001</c:v>
                </c:pt>
                <c:pt idx="5667">
                  <c:v>40002</c:v>
                </c:pt>
                <c:pt idx="5668">
                  <c:v>40003</c:v>
                </c:pt>
                <c:pt idx="5669">
                  <c:v>40004</c:v>
                </c:pt>
                <c:pt idx="5670">
                  <c:v>40005</c:v>
                </c:pt>
                <c:pt idx="5671">
                  <c:v>40006</c:v>
                </c:pt>
                <c:pt idx="5672">
                  <c:v>40007</c:v>
                </c:pt>
                <c:pt idx="5673">
                  <c:v>40008</c:v>
                </c:pt>
                <c:pt idx="5674">
                  <c:v>40009</c:v>
                </c:pt>
                <c:pt idx="5675">
                  <c:v>40010</c:v>
                </c:pt>
                <c:pt idx="5676">
                  <c:v>40011</c:v>
                </c:pt>
                <c:pt idx="5677">
                  <c:v>40012</c:v>
                </c:pt>
                <c:pt idx="5678">
                  <c:v>40013</c:v>
                </c:pt>
                <c:pt idx="5679">
                  <c:v>40014</c:v>
                </c:pt>
                <c:pt idx="5680">
                  <c:v>40015</c:v>
                </c:pt>
                <c:pt idx="5681">
                  <c:v>40016</c:v>
                </c:pt>
                <c:pt idx="5682">
                  <c:v>40017</c:v>
                </c:pt>
                <c:pt idx="5683">
                  <c:v>40018</c:v>
                </c:pt>
                <c:pt idx="5684">
                  <c:v>40019</c:v>
                </c:pt>
                <c:pt idx="5685">
                  <c:v>40020</c:v>
                </c:pt>
                <c:pt idx="5686">
                  <c:v>40021</c:v>
                </c:pt>
                <c:pt idx="5687">
                  <c:v>40022</c:v>
                </c:pt>
                <c:pt idx="5688">
                  <c:v>40023</c:v>
                </c:pt>
                <c:pt idx="5689">
                  <c:v>40024</c:v>
                </c:pt>
                <c:pt idx="5690">
                  <c:v>40025</c:v>
                </c:pt>
                <c:pt idx="5691">
                  <c:v>40026</c:v>
                </c:pt>
                <c:pt idx="5692">
                  <c:v>40027</c:v>
                </c:pt>
                <c:pt idx="5693">
                  <c:v>40028</c:v>
                </c:pt>
                <c:pt idx="5694">
                  <c:v>40029</c:v>
                </c:pt>
                <c:pt idx="5695">
                  <c:v>40030</c:v>
                </c:pt>
                <c:pt idx="5696">
                  <c:v>40031</c:v>
                </c:pt>
                <c:pt idx="5697">
                  <c:v>40032</c:v>
                </c:pt>
                <c:pt idx="5698">
                  <c:v>40033</c:v>
                </c:pt>
                <c:pt idx="5699">
                  <c:v>40034</c:v>
                </c:pt>
                <c:pt idx="5700">
                  <c:v>40035</c:v>
                </c:pt>
                <c:pt idx="5701">
                  <c:v>40036</c:v>
                </c:pt>
                <c:pt idx="5702">
                  <c:v>40037</c:v>
                </c:pt>
                <c:pt idx="5703">
                  <c:v>40038</c:v>
                </c:pt>
                <c:pt idx="5704">
                  <c:v>40039</c:v>
                </c:pt>
                <c:pt idx="5705">
                  <c:v>40040</c:v>
                </c:pt>
                <c:pt idx="5706">
                  <c:v>40041</c:v>
                </c:pt>
                <c:pt idx="5707">
                  <c:v>40042</c:v>
                </c:pt>
                <c:pt idx="5708">
                  <c:v>40043</c:v>
                </c:pt>
                <c:pt idx="5709">
                  <c:v>40044</c:v>
                </c:pt>
                <c:pt idx="5710">
                  <c:v>40045</c:v>
                </c:pt>
                <c:pt idx="5711">
                  <c:v>40046</c:v>
                </c:pt>
                <c:pt idx="5712">
                  <c:v>40047</c:v>
                </c:pt>
                <c:pt idx="5713">
                  <c:v>40048</c:v>
                </c:pt>
                <c:pt idx="5714">
                  <c:v>40049</c:v>
                </c:pt>
                <c:pt idx="5715">
                  <c:v>40050</c:v>
                </c:pt>
                <c:pt idx="5716">
                  <c:v>40051</c:v>
                </c:pt>
                <c:pt idx="5717">
                  <c:v>40052</c:v>
                </c:pt>
                <c:pt idx="5718">
                  <c:v>40053</c:v>
                </c:pt>
                <c:pt idx="5719">
                  <c:v>40054</c:v>
                </c:pt>
                <c:pt idx="5720">
                  <c:v>40055</c:v>
                </c:pt>
                <c:pt idx="5721">
                  <c:v>40056</c:v>
                </c:pt>
                <c:pt idx="5722">
                  <c:v>40057</c:v>
                </c:pt>
                <c:pt idx="5723">
                  <c:v>40058</c:v>
                </c:pt>
                <c:pt idx="5724">
                  <c:v>40059</c:v>
                </c:pt>
                <c:pt idx="5725">
                  <c:v>40060</c:v>
                </c:pt>
                <c:pt idx="5726">
                  <c:v>40061</c:v>
                </c:pt>
                <c:pt idx="5727">
                  <c:v>40062</c:v>
                </c:pt>
                <c:pt idx="5728">
                  <c:v>40063</c:v>
                </c:pt>
                <c:pt idx="5729">
                  <c:v>40064</c:v>
                </c:pt>
                <c:pt idx="5730">
                  <c:v>40065</c:v>
                </c:pt>
                <c:pt idx="5731">
                  <c:v>40066</c:v>
                </c:pt>
                <c:pt idx="5732">
                  <c:v>40067</c:v>
                </c:pt>
                <c:pt idx="5733">
                  <c:v>40068</c:v>
                </c:pt>
                <c:pt idx="5734">
                  <c:v>40069</c:v>
                </c:pt>
                <c:pt idx="5735">
                  <c:v>40070</c:v>
                </c:pt>
                <c:pt idx="5736">
                  <c:v>40071</c:v>
                </c:pt>
                <c:pt idx="5737">
                  <c:v>40072</c:v>
                </c:pt>
                <c:pt idx="5738">
                  <c:v>40073</c:v>
                </c:pt>
                <c:pt idx="5739">
                  <c:v>40074</c:v>
                </c:pt>
                <c:pt idx="5740">
                  <c:v>40075</c:v>
                </c:pt>
                <c:pt idx="5741">
                  <c:v>40076</c:v>
                </c:pt>
                <c:pt idx="5742">
                  <c:v>40077</c:v>
                </c:pt>
                <c:pt idx="5743">
                  <c:v>40078</c:v>
                </c:pt>
                <c:pt idx="5744">
                  <c:v>40079</c:v>
                </c:pt>
                <c:pt idx="5745">
                  <c:v>40080</c:v>
                </c:pt>
                <c:pt idx="5746">
                  <c:v>40081</c:v>
                </c:pt>
                <c:pt idx="5747">
                  <c:v>40082</c:v>
                </c:pt>
                <c:pt idx="5748">
                  <c:v>40083</c:v>
                </c:pt>
                <c:pt idx="5749">
                  <c:v>40084</c:v>
                </c:pt>
                <c:pt idx="5750">
                  <c:v>40085</c:v>
                </c:pt>
                <c:pt idx="5751">
                  <c:v>40086</c:v>
                </c:pt>
                <c:pt idx="5752">
                  <c:v>40087</c:v>
                </c:pt>
                <c:pt idx="5753">
                  <c:v>40088</c:v>
                </c:pt>
                <c:pt idx="5754">
                  <c:v>40089</c:v>
                </c:pt>
                <c:pt idx="5755">
                  <c:v>40090</c:v>
                </c:pt>
                <c:pt idx="5756">
                  <c:v>40091</c:v>
                </c:pt>
                <c:pt idx="5757">
                  <c:v>40092</c:v>
                </c:pt>
                <c:pt idx="5758">
                  <c:v>40093</c:v>
                </c:pt>
                <c:pt idx="5759">
                  <c:v>40094</c:v>
                </c:pt>
                <c:pt idx="5760">
                  <c:v>40095</c:v>
                </c:pt>
                <c:pt idx="5761">
                  <c:v>40096</c:v>
                </c:pt>
                <c:pt idx="5762">
                  <c:v>40097</c:v>
                </c:pt>
                <c:pt idx="5763">
                  <c:v>40098</c:v>
                </c:pt>
                <c:pt idx="5764">
                  <c:v>40099</c:v>
                </c:pt>
                <c:pt idx="5765">
                  <c:v>40100</c:v>
                </c:pt>
                <c:pt idx="5766">
                  <c:v>40101</c:v>
                </c:pt>
                <c:pt idx="5767">
                  <c:v>40102</c:v>
                </c:pt>
                <c:pt idx="5768">
                  <c:v>40103</c:v>
                </c:pt>
                <c:pt idx="5769">
                  <c:v>40104</c:v>
                </c:pt>
                <c:pt idx="5770">
                  <c:v>40105</c:v>
                </c:pt>
                <c:pt idx="5771">
                  <c:v>40106</c:v>
                </c:pt>
                <c:pt idx="5772">
                  <c:v>40107</c:v>
                </c:pt>
                <c:pt idx="5773">
                  <c:v>40108</c:v>
                </c:pt>
                <c:pt idx="5774">
                  <c:v>40109</c:v>
                </c:pt>
                <c:pt idx="5775">
                  <c:v>40110</c:v>
                </c:pt>
                <c:pt idx="5776">
                  <c:v>40111</c:v>
                </c:pt>
                <c:pt idx="5777">
                  <c:v>40112</c:v>
                </c:pt>
                <c:pt idx="5778">
                  <c:v>40113</c:v>
                </c:pt>
                <c:pt idx="5779">
                  <c:v>40114</c:v>
                </c:pt>
                <c:pt idx="5780">
                  <c:v>40115</c:v>
                </c:pt>
                <c:pt idx="5781">
                  <c:v>40116</c:v>
                </c:pt>
                <c:pt idx="5782">
                  <c:v>40117</c:v>
                </c:pt>
                <c:pt idx="5783">
                  <c:v>40118</c:v>
                </c:pt>
                <c:pt idx="5784">
                  <c:v>40119</c:v>
                </c:pt>
                <c:pt idx="5785">
                  <c:v>40120</c:v>
                </c:pt>
                <c:pt idx="5786">
                  <c:v>40121</c:v>
                </c:pt>
                <c:pt idx="5787">
                  <c:v>40122</c:v>
                </c:pt>
                <c:pt idx="5788">
                  <c:v>40123</c:v>
                </c:pt>
                <c:pt idx="5789">
                  <c:v>40124</c:v>
                </c:pt>
                <c:pt idx="5790">
                  <c:v>40125</c:v>
                </c:pt>
                <c:pt idx="5791">
                  <c:v>40126</c:v>
                </c:pt>
                <c:pt idx="5792">
                  <c:v>40127</c:v>
                </c:pt>
                <c:pt idx="5793">
                  <c:v>40128</c:v>
                </c:pt>
                <c:pt idx="5794">
                  <c:v>40129</c:v>
                </c:pt>
                <c:pt idx="5795">
                  <c:v>40130</c:v>
                </c:pt>
                <c:pt idx="5796">
                  <c:v>40131</c:v>
                </c:pt>
                <c:pt idx="5797">
                  <c:v>40132</c:v>
                </c:pt>
                <c:pt idx="5798">
                  <c:v>40133</c:v>
                </c:pt>
                <c:pt idx="5799">
                  <c:v>40134</c:v>
                </c:pt>
                <c:pt idx="5800">
                  <c:v>40135</c:v>
                </c:pt>
                <c:pt idx="5801">
                  <c:v>40136</c:v>
                </c:pt>
                <c:pt idx="5802">
                  <c:v>40137</c:v>
                </c:pt>
                <c:pt idx="5803">
                  <c:v>40138</c:v>
                </c:pt>
                <c:pt idx="5804">
                  <c:v>40139</c:v>
                </c:pt>
                <c:pt idx="5805">
                  <c:v>40140</c:v>
                </c:pt>
                <c:pt idx="5806">
                  <c:v>40141</c:v>
                </c:pt>
                <c:pt idx="5807">
                  <c:v>40142</c:v>
                </c:pt>
                <c:pt idx="5808">
                  <c:v>40143</c:v>
                </c:pt>
                <c:pt idx="5809">
                  <c:v>40144</c:v>
                </c:pt>
                <c:pt idx="5810">
                  <c:v>40145</c:v>
                </c:pt>
                <c:pt idx="5811">
                  <c:v>40146</c:v>
                </c:pt>
                <c:pt idx="5812">
                  <c:v>40147</c:v>
                </c:pt>
                <c:pt idx="5813">
                  <c:v>40148</c:v>
                </c:pt>
                <c:pt idx="5814">
                  <c:v>40149</c:v>
                </c:pt>
                <c:pt idx="5815">
                  <c:v>40150</c:v>
                </c:pt>
                <c:pt idx="5816">
                  <c:v>40151</c:v>
                </c:pt>
                <c:pt idx="5817">
                  <c:v>40152</c:v>
                </c:pt>
                <c:pt idx="5818">
                  <c:v>40153</c:v>
                </c:pt>
                <c:pt idx="5819">
                  <c:v>40154</c:v>
                </c:pt>
                <c:pt idx="5820">
                  <c:v>40155</c:v>
                </c:pt>
                <c:pt idx="5821">
                  <c:v>40156</c:v>
                </c:pt>
                <c:pt idx="5822">
                  <c:v>40157</c:v>
                </c:pt>
                <c:pt idx="5823">
                  <c:v>40158</c:v>
                </c:pt>
                <c:pt idx="5824">
                  <c:v>40159</c:v>
                </c:pt>
                <c:pt idx="5825">
                  <c:v>40160</c:v>
                </c:pt>
                <c:pt idx="5826">
                  <c:v>40161</c:v>
                </c:pt>
                <c:pt idx="5827">
                  <c:v>40162</c:v>
                </c:pt>
                <c:pt idx="5828">
                  <c:v>40163</c:v>
                </c:pt>
                <c:pt idx="5829">
                  <c:v>40164</c:v>
                </c:pt>
                <c:pt idx="5830">
                  <c:v>40165</c:v>
                </c:pt>
                <c:pt idx="5831">
                  <c:v>40166</c:v>
                </c:pt>
                <c:pt idx="5832">
                  <c:v>40167</c:v>
                </c:pt>
                <c:pt idx="5833">
                  <c:v>40168</c:v>
                </c:pt>
                <c:pt idx="5834">
                  <c:v>40169</c:v>
                </c:pt>
                <c:pt idx="5835">
                  <c:v>40170</c:v>
                </c:pt>
                <c:pt idx="5836">
                  <c:v>40171</c:v>
                </c:pt>
                <c:pt idx="5837">
                  <c:v>40172</c:v>
                </c:pt>
                <c:pt idx="5838">
                  <c:v>40173</c:v>
                </c:pt>
                <c:pt idx="5839">
                  <c:v>40174</c:v>
                </c:pt>
                <c:pt idx="5840">
                  <c:v>40175</c:v>
                </c:pt>
                <c:pt idx="5841">
                  <c:v>40176</c:v>
                </c:pt>
                <c:pt idx="5842">
                  <c:v>40177</c:v>
                </c:pt>
                <c:pt idx="5843">
                  <c:v>40178</c:v>
                </c:pt>
                <c:pt idx="5844">
                  <c:v>40179</c:v>
                </c:pt>
                <c:pt idx="5845">
                  <c:v>40180</c:v>
                </c:pt>
                <c:pt idx="5846">
                  <c:v>40181</c:v>
                </c:pt>
                <c:pt idx="5847">
                  <c:v>40182</c:v>
                </c:pt>
                <c:pt idx="5848">
                  <c:v>40183</c:v>
                </c:pt>
                <c:pt idx="5849">
                  <c:v>40184</c:v>
                </c:pt>
                <c:pt idx="5850">
                  <c:v>40185</c:v>
                </c:pt>
                <c:pt idx="5851">
                  <c:v>40186</c:v>
                </c:pt>
                <c:pt idx="5852">
                  <c:v>40187</c:v>
                </c:pt>
                <c:pt idx="5853">
                  <c:v>40188</c:v>
                </c:pt>
                <c:pt idx="5854">
                  <c:v>40189</c:v>
                </c:pt>
                <c:pt idx="5855">
                  <c:v>40190</c:v>
                </c:pt>
                <c:pt idx="5856">
                  <c:v>40191</c:v>
                </c:pt>
                <c:pt idx="5857">
                  <c:v>40192</c:v>
                </c:pt>
                <c:pt idx="5858">
                  <c:v>40193</c:v>
                </c:pt>
                <c:pt idx="5859">
                  <c:v>40194</c:v>
                </c:pt>
                <c:pt idx="5860">
                  <c:v>40195</c:v>
                </c:pt>
                <c:pt idx="5861">
                  <c:v>40196</c:v>
                </c:pt>
                <c:pt idx="5862">
                  <c:v>40197</c:v>
                </c:pt>
                <c:pt idx="5863">
                  <c:v>40198</c:v>
                </c:pt>
                <c:pt idx="5864">
                  <c:v>40199</c:v>
                </c:pt>
                <c:pt idx="5865">
                  <c:v>40200</c:v>
                </c:pt>
                <c:pt idx="5866">
                  <c:v>40201</c:v>
                </c:pt>
                <c:pt idx="5867">
                  <c:v>40202</c:v>
                </c:pt>
                <c:pt idx="5868">
                  <c:v>40203</c:v>
                </c:pt>
                <c:pt idx="5869">
                  <c:v>40204</c:v>
                </c:pt>
                <c:pt idx="5870">
                  <c:v>40205</c:v>
                </c:pt>
                <c:pt idx="5871">
                  <c:v>40206</c:v>
                </c:pt>
                <c:pt idx="5872">
                  <c:v>40207</c:v>
                </c:pt>
                <c:pt idx="5873">
                  <c:v>40208</c:v>
                </c:pt>
                <c:pt idx="5874">
                  <c:v>40209</c:v>
                </c:pt>
                <c:pt idx="5875">
                  <c:v>40210</c:v>
                </c:pt>
                <c:pt idx="5876">
                  <c:v>40211</c:v>
                </c:pt>
                <c:pt idx="5877">
                  <c:v>40212</c:v>
                </c:pt>
                <c:pt idx="5878">
                  <c:v>40213</c:v>
                </c:pt>
                <c:pt idx="5879">
                  <c:v>40214</c:v>
                </c:pt>
                <c:pt idx="5880">
                  <c:v>40215</c:v>
                </c:pt>
                <c:pt idx="5881">
                  <c:v>40216</c:v>
                </c:pt>
                <c:pt idx="5882">
                  <c:v>40217</c:v>
                </c:pt>
                <c:pt idx="5883">
                  <c:v>40218</c:v>
                </c:pt>
                <c:pt idx="5884">
                  <c:v>40219</c:v>
                </c:pt>
                <c:pt idx="5885">
                  <c:v>40220</c:v>
                </c:pt>
                <c:pt idx="5886">
                  <c:v>40221</c:v>
                </c:pt>
                <c:pt idx="5887">
                  <c:v>40222</c:v>
                </c:pt>
                <c:pt idx="5888">
                  <c:v>40223</c:v>
                </c:pt>
                <c:pt idx="5889">
                  <c:v>40224</c:v>
                </c:pt>
                <c:pt idx="5890">
                  <c:v>40225</c:v>
                </c:pt>
                <c:pt idx="5891">
                  <c:v>40226</c:v>
                </c:pt>
                <c:pt idx="5892">
                  <c:v>40227</c:v>
                </c:pt>
                <c:pt idx="5893">
                  <c:v>40228</c:v>
                </c:pt>
                <c:pt idx="5894">
                  <c:v>40229</c:v>
                </c:pt>
                <c:pt idx="5895">
                  <c:v>40230</c:v>
                </c:pt>
                <c:pt idx="5896">
                  <c:v>40231</c:v>
                </c:pt>
                <c:pt idx="5897">
                  <c:v>40232</c:v>
                </c:pt>
                <c:pt idx="5898">
                  <c:v>40233</c:v>
                </c:pt>
                <c:pt idx="5899">
                  <c:v>40234</c:v>
                </c:pt>
                <c:pt idx="5900">
                  <c:v>40235</c:v>
                </c:pt>
                <c:pt idx="5901">
                  <c:v>40236</c:v>
                </c:pt>
                <c:pt idx="5902">
                  <c:v>40237</c:v>
                </c:pt>
                <c:pt idx="5903">
                  <c:v>40238</c:v>
                </c:pt>
                <c:pt idx="5904">
                  <c:v>40239</c:v>
                </c:pt>
                <c:pt idx="5905">
                  <c:v>40240</c:v>
                </c:pt>
                <c:pt idx="5906">
                  <c:v>40241</c:v>
                </c:pt>
                <c:pt idx="5907">
                  <c:v>40242</c:v>
                </c:pt>
                <c:pt idx="5908">
                  <c:v>40243</c:v>
                </c:pt>
                <c:pt idx="5909">
                  <c:v>40244</c:v>
                </c:pt>
                <c:pt idx="5910">
                  <c:v>40245</c:v>
                </c:pt>
                <c:pt idx="5911">
                  <c:v>40246</c:v>
                </c:pt>
                <c:pt idx="5912">
                  <c:v>40247</c:v>
                </c:pt>
                <c:pt idx="5913">
                  <c:v>40248</c:v>
                </c:pt>
                <c:pt idx="5914">
                  <c:v>40249</c:v>
                </c:pt>
                <c:pt idx="5915">
                  <c:v>40250</c:v>
                </c:pt>
                <c:pt idx="5916">
                  <c:v>40251</c:v>
                </c:pt>
                <c:pt idx="5917">
                  <c:v>40252</c:v>
                </c:pt>
                <c:pt idx="5918">
                  <c:v>40253</c:v>
                </c:pt>
                <c:pt idx="5919">
                  <c:v>40254</c:v>
                </c:pt>
                <c:pt idx="5920">
                  <c:v>40255</c:v>
                </c:pt>
                <c:pt idx="5921">
                  <c:v>40256</c:v>
                </c:pt>
                <c:pt idx="5922">
                  <c:v>40257</c:v>
                </c:pt>
                <c:pt idx="5923">
                  <c:v>40258</c:v>
                </c:pt>
                <c:pt idx="5924">
                  <c:v>40259</c:v>
                </c:pt>
                <c:pt idx="5925">
                  <c:v>40260</c:v>
                </c:pt>
                <c:pt idx="5926">
                  <c:v>40261</c:v>
                </c:pt>
                <c:pt idx="5927">
                  <c:v>40262</c:v>
                </c:pt>
                <c:pt idx="5928">
                  <c:v>40263</c:v>
                </c:pt>
                <c:pt idx="5929">
                  <c:v>40264</c:v>
                </c:pt>
                <c:pt idx="5930">
                  <c:v>40265</c:v>
                </c:pt>
                <c:pt idx="5931">
                  <c:v>40266</c:v>
                </c:pt>
                <c:pt idx="5932">
                  <c:v>40267</c:v>
                </c:pt>
                <c:pt idx="5933">
                  <c:v>40268</c:v>
                </c:pt>
                <c:pt idx="5934">
                  <c:v>40269</c:v>
                </c:pt>
                <c:pt idx="5935">
                  <c:v>40270</c:v>
                </c:pt>
                <c:pt idx="5936">
                  <c:v>40271</c:v>
                </c:pt>
                <c:pt idx="5937">
                  <c:v>40272</c:v>
                </c:pt>
                <c:pt idx="5938">
                  <c:v>40273</c:v>
                </c:pt>
                <c:pt idx="5939">
                  <c:v>40274</c:v>
                </c:pt>
                <c:pt idx="5940">
                  <c:v>40275</c:v>
                </c:pt>
                <c:pt idx="5941">
                  <c:v>40276</c:v>
                </c:pt>
                <c:pt idx="5942">
                  <c:v>40277</c:v>
                </c:pt>
                <c:pt idx="5943">
                  <c:v>40278</c:v>
                </c:pt>
                <c:pt idx="5944">
                  <c:v>40279</c:v>
                </c:pt>
                <c:pt idx="5945">
                  <c:v>40280</c:v>
                </c:pt>
                <c:pt idx="5946">
                  <c:v>40281</c:v>
                </c:pt>
                <c:pt idx="5947">
                  <c:v>40282</c:v>
                </c:pt>
                <c:pt idx="5948">
                  <c:v>40283</c:v>
                </c:pt>
                <c:pt idx="5949">
                  <c:v>40284</c:v>
                </c:pt>
                <c:pt idx="5950">
                  <c:v>40285</c:v>
                </c:pt>
                <c:pt idx="5951">
                  <c:v>40286</c:v>
                </c:pt>
                <c:pt idx="5952">
                  <c:v>40287</c:v>
                </c:pt>
                <c:pt idx="5953">
                  <c:v>40288</c:v>
                </c:pt>
                <c:pt idx="5954">
                  <c:v>40289</c:v>
                </c:pt>
                <c:pt idx="5955">
                  <c:v>40290</c:v>
                </c:pt>
                <c:pt idx="5956">
                  <c:v>40291</c:v>
                </c:pt>
                <c:pt idx="5957">
                  <c:v>40292</c:v>
                </c:pt>
                <c:pt idx="5958">
                  <c:v>40293</c:v>
                </c:pt>
                <c:pt idx="5959">
                  <c:v>40294</c:v>
                </c:pt>
                <c:pt idx="5960">
                  <c:v>40295</c:v>
                </c:pt>
                <c:pt idx="5961">
                  <c:v>40296</c:v>
                </c:pt>
                <c:pt idx="5962">
                  <c:v>40297</c:v>
                </c:pt>
                <c:pt idx="5963">
                  <c:v>40298</c:v>
                </c:pt>
                <c:pt idx="5964">
                  <c:v>40299</c:v>
                </c:pt>
                <c:pt idx="5965">
                  <c:v>40300</c:v>
                </c:pt>
                <c:pt idx="5966">
                  <c:v>40301</c:v>
                </c:pt>
                <c:pt idx="5967">
                  <c:v>40302</c:v>
                </c:pt>
                <c:pt idx="5968">
                  <c:v>40303</c:v>
                </c:pt>
                <c:pt idx="5969">
                  <c:v>40304</c:v>
                </c:pt>
                <c:pt idx="5970">
                  <c:v>40305</c:v>
                </c:pt>
                <c:pt idx="5971">
                  <c:v>40306</c:v>
                </c:pt>
                <c:pt idx="5972">
                  <c:v>40307</c:v>
                </c:pt>
                <c:pt idx="5973">
                  <c:v>40308</c:v>
                </c:pt>
                <c:pt idx="5974">
                  <c:v>40309</c:v>
                </c:pt>
                <c:pt idx="5975">
                  <c:v>40310</c:v>
                </c:pt>
                <c:pt idx="5976">
                  <c:v>40311</c:v>
                </c:pt>
                <c:pt idx="5977">
                  <c:v>40312</c:v>
                </c:pt>
                <c:pt idx="5978">
                  <c:v>40313</c:v>
                </c:pt>
                <c:pt idx="5979">
                  <c:v>40314</c:v>
                </c:pt>
                <c:pt idx="5980">
                  <c:v>40315</c:v>
                </c:pt>
                <c:pt idx="5981">
                  <c:v>40316</c:v>
                </c:pt>
                <c:pt idx="5982">
                  <c:v>40317</c:v>
                </c:pt>
                <c:pt idx="5983">
                  <c:v>40318</c:v>
                </c:pt>
                <c:pt idx="5984">
                  <c:v>40319</c:v>
                </c:pt>
                <c:pt idx="5985">
                  <c:v>40320</c:v>
                </c:pt>
                <c:pt idx="5986">
                  <c:v>40321</c:v>
                </c:pt>
                <c:pt idx="5987">
                  <c:v>40322</c:v>
                </c:pt>
                <c:pt idx="5988">
                  <c:v>40323</c:v>
                </c:pt>
                <c:pt idx="5989">
                  <c:v>40324</c:v>
                </c:pt>
                <c:pt idx="5990">
                  <c:v>40325</c:v>
                </c:pt>
                <c:pt idx="5991">
                  <c:v>40326</c:v>
                </c:pt>
                <c:pt idx="5992">
                  <c:v>40327</c:v>
                </c:pt>
                <c:pt idx="5993">
                  <c:v>40328</c:v>
                </c:pt>
                <c:pt idx="5994">
                  <c:v>40329</c:v>
                </c:pt>
                <c:pt idx="5995">
                  <c:v>40330</c:v>
                </c:pt>
                <c:pt idx="5996">
                  <c:v>40331</c:v>
                </c:pt>
                <c:pt idx="5997">
                  <c:v>40332</c:v>
                </c:pt>
                <c:pt idx="5998">
                  <c:v>40333</c:v>
                </c:pt>
                <c:pt idx="5999">
                  <c:v>40334</c:v>
                </c:pt>
                <c:pt idx="6000">
                  <c:v>40335</c:v>
                </c:pt>
                <c:pt idx="6001">
                  <c:v>40336</c:v>
                </c:pt>
                <c:pt idx="6002">
                  <c:v>40337</c:v>
                </c:pt>
                <c:pt idx="6003">
                  <c:v>40338</c:v>
                </c:pt>
                <c:pt idx="6004">
                  <c:v>40339</c:v>
                </c:pt>
                <c:pt idx="6005">
                  <c:v>40340</c:v>
                </c:pt>
                <c:pt idx="6006">
                  <c:v>40341</c:v>
                </c:pt>
                <c:pt idx="6007">
                  <c:v>40342</c:v>
                </c:pt>
                <c:pt idx="6008">
                  <c:v>40343</c:v>
                </c:pt>
                <c:pt idx="6009">
                  <c:v>40344</c:v>
                </c:pt>
                <c:pt idx="6010">
                  <c:v>40345</c:v>
                </c:pt>
                <c:pt idx="6011">
                  <c:v>40346</c:v>
                </c:pt>
                <c:pt idx="6012">
                  <c:v>40347</c:v>
                </c:pt>
                <c:pt idx="6013">
                  <c:v>40348</c:v>
                </c:pt>
                <c:pt idx="6014">
                  <c:v>40349</c:v>
                </c:pt>
                <c:pt idx="6015">
                  <c:v>40350</c:v>
                </c:pt>
                <c:pt idx="6016">
                  <c:v>40351</c:v>
                </c:pt>
                <c:pt idx="6017">
                  <c:v>40352</c:v>
                </c:pt>
                <c:pt idx="6018">
                  <c:v>40353</c:v>
                </c:pt>
                <c:pt idx="6019">
                  <c:v>40354</c:v>
                </c:pt>
                <c:pt idx="6020">
                  <c:v>40355</c:v>
                </c:pt>
                <c:pt idx="6021">
                  <c:v>40356</c:v>
                </c:pt>
                <c:pt idx="6022">
                  <c:v>40357</c:v>
                </c:pt>
                <c:pt idx="6023">
                  <c:v>40358</c:v>
                </c:pt>
                <c:pt idx="6024">
                  <c:v>40359</c:v>
                </c:pt>
                <c:pt idx="6025">
                  <c:v>40360</c:v>
                </c:pt>
                <c:pt idx="6026">
                  <c:v>40361</c:v>
                </c:pt>
                <c:pt idx="6027">
                  <c:v>40362</c:v>
                </c:pt>
                <c:pt idx="6028">
                  <c:v>40363</c:v>
                </c:pt>
                <c:pt idx="6029">
                  <c:v>40364</c:v>
                </c:pt>
                <c:pt idx="6030">
                  <c:v>40365</c:v>
                </c:pt>
                <c:pt idx="6031">
                  <c:v>40366</c:v>
                </c:pt>
                <c:pt idx="6032">
                  <c:v>40367</c:v>
                </c:pt>
                <c:pt idx="6033">
                  <c:v>40368</c:v>
                </c:pt>
                <c:pt idx="6034">
                  <c:v>40369</c:v>
                </c:pt>
                <c:pt idx="6035">
                  <c:v>40370</c:v>
                </c:pt>
                <c:pt idx="6036">
                  <c:v>40371</c:v>
                </c:pt>
                <c:pt idx="6037">
                  <c:v>40372</c:v>
                </c:pt>
                <c:pt idx="6038">
                  <c:v>40373</c:v>
                </c:pt>
                <c:pt idx="6039">
                  <c:v>40374</c:v>
                </c:pt>
                <c:pt idx="6040">
                  <c:v>40375</c:v>
                </c:pt>
                <c:pt idx="6041">
                  <c:v>40376</c:v>
                </c:pt>
                <c:pt idx="6042">
                  <c:v>40377</c:v>
                </c:pt>
                <c:pt idx="6043">
                  <c:v>40378</c:v>
                </c:pt>
                <c:pt idx="6044">
                  <c:v>40379</c:v>
                </c:pt>
                <c:pt idx="6045">
                  <c:v>40380</c:v>
                </c:pt>
                <c:pt idx="6046">
                  <c:v>40381</c:v>
                </c:pt>
                <c:pt idx="6047">
                  <c:v>40382</c:v>
                </c:pt>
                <c:pt idx="6048">
                  <c:v>40383</c:v>
                </c:pt>
                <c:pt idx="6049">
                  <c:v>40384</c:v>
                </c:pt>
                <c:pt idx="6050">
                  <c:v>40385</c:v>
                </c:pt>
                <c:pt idx="6051">
                  <c:v>40386</c:v>
                </c:pt>
                <c:pt idx="6052">
                  <c:v>40387</c:v>
                </c:pt>
                <c:pt idx="6053">
                  <c:v>40388</c:v>
                </c:pt>
                <c:pt idx="6054">
                  <c:v>40389</c:v>
                </c:pt>
                <c:pt idx="6055">
                  <c:v>40390</c:v>
                </c:pt>
                <c:pt idx="6056">
                  <c:v>40391</c:v>
                </c:pt>
                <c:pt idx="6057">
                  <c:v>40392</c:v>
                </c:pt>
                <c:pt idx="6058">
                  <c:v>40393</c:v>
                </c:pt>
                <c:pt idx="6059">
                  <c:v>40394</c:v>
                </c:pt>
                <c:pt idx="6060">
                  <c:v>40395</c:v>
                </c:pt>
                <c:pt idx="6061">
                  <c:v>40396</c:v>
                </c:pt>
                <c:pt idx="6062">
                  <c:v>40397</c:v>
                </c:pt>
                <c:pt idx="6063">
                  <c:v>40398</c:v>
                </c:pt>
                <c:pt idx="6064">
                  <c:v>40399</c:v>
                </c:pt>
                <c:pt idx="6065">
                  <c:v>40400</c:v>
                </c:pt>
                <c:pt idx="6066">
                  <c:v>40401</c:v>
                </c:pt>
                <c:pt idx="6067">
                  <c:v>40402</c:v>
                </c:pt>
                <c:pt idx="6068">
                  <c:v>40403</c:v>
                </c:pt>
                <c:pt idx="6069">
                  <c:v>40404</c:v>
                </c:pt>
                <c:pt idx="6070">
                  <c:v>40405</c:v>
                </c:pt>
                <c:pt idx="6071">
                  <c:v>40406</c:v>
                </c:pt>
                <c:pt idx="6072">
                  <c:v>40407</c:v>
                </c:pt>
                <c:pt idx="6073">
                  <c:v>40408</c:v>
                </c:pt>
                <c:pt idx="6074">
                  <c:v>40409</c:v>
                </c:pt>
                <c:pt idx="6075">
                  <c:v>40410</c:v>
                </c:pt>
                <c:pt idx="6076">
                  <c:v>40411</c:v>
                </c:pt>
                <c:pt idx="6077">
                  <c:v>40412</c:v>
                </c:pt>
                <c:pt idx="6078">
                  <c:v>40413</c:v>
                </c:pt>
                <c:pt idx="6079">
                  <c:v>40414</c:v>
                </c:pt>
                <c:pt idx="6080">
                  <c:v>40415</c:v>
                </c:pt>
                <c:pt idx="6081">
                  <c:v>40416</c:v>
                </c:pt>
                <c:pt idx="6082">
                  <c:v>40417</c:v>
                </c:pt>
                <c:pt idx="6083">
                  <c:v>40418</c:v>
                </c:pt>
                <c:pt idx="6084">
                  <c:v>40419</c:v>
                </c:pt>
                <c:pt idx="6085">
                  <c:v>40420</c:v>
                </c:pt>
                <c:pt idx="6086">
                  <c:v>40421</c:v>
                </c:pt>
                <c:pt idx="6087">
                  <c:v>40422</c:v>
                </c:pt>
                <c:pt idx="6088">
                  <c:v>40423</c:v>
                </c:pt>
                <c:pt idx="6089">
                  <c:v>40424</c:v>
                </c:pt>
                <c:pt idx="6090">
                  <c:v>40425</c:v>
                </c:pt>
                <c:pt idx="6091">
                  <c:v>40426</c:v>
                </c:pt>
                <c:pt idx="6092">
                  <c:v>40427</c:v>
                </c:pt>
                <c:pt idx="6093">
                  <c:v>40428</c:v>
                </c:pt>
                <c:pt idx="6094">
                  <c:v>40429</c:v>
                </c:pt>
                <c:pt idx="6095">
                  <c:v>40430</c:v>
                </c:pt>
                <c:pt idx="6096">
                  <c:v>40431</c:v>
                </c:pt>
                <c:pt idx="6097">
                  <c:v>40432</c:v>
                </c:pt>
                <c:pt idx="6098">
                  <c:v>40433</c:v>
                </c:pt>
                <c:pt idx="6099">
                  <c:v>40434</c:v>
                </c:pt>
                <c:pt idx="6100">
                  <c:v>40435</c:v>
                </c:pt>
                <c:pt idx="6101">
                  <c:v>40436</c:v>
                </c:pt>
                <c:pt idx="6102">
                  <c:v>40437</c:v>
                </c:pt>
                <c:pt idx="6103">
                  <c:v>40438</c:v>
                </c:pt>
                <c:pt idx="6104">
                  <c:v>40439</c:v>
                </c:pt>
                <c:pt idx="6105">
                  <c:v>40440</c:v>
                </c:pt>
                <c:pt idx="6106">
                  <c:v>40441</c:v>
                </c:pt>
                <c:pt idx="6107">
                  <c:v>40442</c:v>
                </c:pt>
                <c:pt idx="6108">
                  <c:v>40443</c:v>
                </c:pt>
                <c:pt idx="6109">
                  <c:v>40444</c:v>
                </c:pt>
                <c:pt idx="6110">
                  <c:v>40445</c:v>
                </c:pt>
                <c:pt idx="6111">
                  <c:v>40446</c:v>
                </c:pt>
                <c:pt idx="6112">
                  <c:v>40447</c:v>
                </c:pt>
                <c:pt idx="6113">
                  <c:v>40448</c:v>
                </c:pt>
                <c:pt idx="6114">
                  <c:v>40449</c:v>
                </c:pt>
                <c:pt idx="6115">
                  <c:v>40450</c:v>
                </c:pt>
                <c:pt idx="6116">
                  <c:v>40451</c:v>
                </c:pt>
                <c:pt idx="6117">
                  <c:v>40452</c:v>
                </c:pt>
                <c:pt idx="6118">
                  <c:v>40453</c:v>
                </c:pt>
                <c:pt idx="6119">
                  <c:v>40454</c:v>
                </c:pt>
                <c:pt idx="6120">
                  <c:v>40455</c:v>
                </c:pt>
                <c:pt idx="6121">
                  <c:v>40456</c:v>
                </c:pt>
                <c:pt idx="6122">
                  <c:v>40457</c:v>
                </c:pt>
                <c:pt idx="6123">
                  <c:v>40458</c:v>
                </c:pt>
                <c:pt idx="6124">
                  <c:v>40459</c:v>
                </c:pt>
                <c:pt idx="6125">
                  <c:v>40460</c:v>
                </c:pt>
                <c:pt idx="6126">
                  <c:v>40461</c:v>
                </c:pt>
                <c:pt idx="6127">
                  <c:v>40462</c:v>
                </c:pt>
                <c:pt idx="6128">
                  <c:v>40463</c:v>
                </c:pt>
                <c:pt idx="6129">
                  <c:v>40464</c:v>
                </c:pt>
                <c:pt idx="6130">
                  <c:v>40465</c:v>
                </c:pt>
                <c:pt idx="6131">
                  <c:v>40466</c:v>
                </c:pt>
                <c:pt idx="6132">
                  <c:v>40467</c:v>
                </c:pt>
                <c:pt idx="6133">
                  <c:v>40468</c:v>
                </c:pt>
                <c:pt idx="6134">
                  <c:v>40469</c:v>
                </c:pt>
                <c:pt idx="6135">
                  <c:v>40470</c:v>
                </c:pt>
                <c:pt idx="6136">
                  <c:v>40471</c:v>
                </c:pt>
                <c:pt idx="6137">
                  <c:v>40472</c:v>
                </c:pt>
                <c:pt idx="6138">
                  <c:v>40473</c:v>
                </c:pt>
                <c:pt idx="6139">
                  <c:v>40474</c:v>
                </c:pt>
                <c:pt idx="6140">
                  <c:v>40475</c:v>
                </c:pt>
                <c:pt idx="6141">
                  <c:v>40476</c:v>
                </c:pt>
                <c:pt idx="6142">
                  <c:v>40477</c:v>
                </c:pt>
                <c:pt idx="6143">
                  <c:v>40478</c:v>
                </c:pt>
                <c:pt idx="6144">
                  <c:v>40479</c:v>
                </c:pt>
                <c:pt idx="6145">
                  <c:v>40480</c:v>
                </c:pt>
                <c:pt idx="6146">
                  <c:v>40481</c:v>
                </c:pt>
                <c:pt idx="6147">
                  <c:v>40482</c:v>
                </c:pt>
                <c:pt idx="6148">
                  <c:v>40483</c:v>
                </c:pt>
                <c:pt idx="6149">
                  <c:v>40484</c:v>
                </c:pt>
                <c:pt idx="6150">
                  <c:v>40485</c:v>
                </c:pt>
                <c:pt idx="6151">
                  <c:v>40486</c:v>
                </c:pt>
                <c:pt idx="6152">
                  <c:v>40487</c:v>
                </c:pt>
                <c:pt idx="6153">
                  <c:v>40488</c:v>
                </c:pt>
                <c:pt idx="6154">
                  <c:v>40489</c:v>
                </c:pt>
                <c:pt idx="6155">
                  <c:v>40490</c:v>
                </c:pt>
                <c:pt idx="6156">
                  <c:v>40491</c:v>
                </c:pt>
                <c:pt idx="6157">
                  <c:v>40492</c:v>
                </c:pt>
                <c:pt idx="6158">
                  <c:v>40493</c:v>
                </c:pt>
                <c:pt idx="6159">
                  <c:v>40494</c:v>
                </c:pt>
                <c:pt idx="6160">
                  <c:v>40495</c:v>
                </c:pt>
                <c:pt idx="6161">
                  <c:v>40496</c:v>
                </c:pt>
                <c:pt idx="6162">
                  <c:v>40497</c:v>
                </c:pt>
                <c:pt idx="6163">
                  <c:v>40498</c:v>
                </c:pt>
                <c:pt idx="6164">
                  <c:v>40499</c:v>
                </c:pt>
                <c:pt idx="6165">
                  <c:v>40500</c:v>
                </c:pt>
                <c:pt idx="6166">
                  <c:v>40501</c:v>
                </c:pt>
                <c:pt idx="6167">
                  <c:v>40502</c:v>
                </c:pt>
                <c:pt idx="6168">
                  <c:v>40503</c:v>
                </c:pt>
                <c:pt idx="6169">
                  <c:v>40504</c:v>
                </c:pt>
                <c:pt idx="6170">
                  <c:v>40505</c:v>
                </c:pt>
                <c:pt idx="6171">
                  <c:v>40506</c:v>
                </c:pt>
                <c:pt idx="6172">
                  <c:v>40507</c:v>
                </c:pt>
                <c:pt idx="6173">
                  <c:v>40508</c:v>
                </c:pt>
                <c:pt idx="6174">
                  <c:v>40509</c:v>
                </c:pt>
                <c:pt idx="6175">
                  <c:v>40510</c:v>
                </c:pt>
                <c:pt idx="6176">
                  <c:v>40511</c:v>
                </c:pt>
                <c:pt idx="6177">
                  <c:v>40512</c:v>
                </c:pt>
                <c:pt idx="6178">
                  <c:v>40513</c:v>
                </c:pt>
                <c:pt idx="6179">
                  <c:v>40514</c:v>
                </c:pt>
                <c:pt idx="6180">
                  <c:v>40515</c:v>
                </c:pt>
                <c:pt idx="6181">
                  <c:v>40516</c:v>
                </c:pt>
                <c:pt idx="6182">
                  <c:v>40517</c:v>
                </c:pt>
                <c:pt idx="6183">
                  <c:v>40518</c:v>
                </c:pt>
                <c:pt idx="6184">
                  <c:v>40519</c:v>
                </c:pt>
                <c:pt idx="6185">
                  <c:v>40520</c:v>
                </c:pt>
                <c:pt idx="6186">
                  <c:v>40521</c:v>
                </c:pt>
                <c:pt idx="6187">
                  <c:v>40522</c:v>
                </c:pt>
                <c:pt idx="6188">
                  <c:v>40523</c:v>
                </c:pt>
                <c:pt idx="6189">
                  <c:v>40524</c:v>
                </c:pt>
                <c:pt idx="6190">
                  <c:v>40525</c:v>
                </c:pt>
                <c:pt idx="6191">
                  <c:v>40526</c:v>
                </c:pt>
                <c:pt idx="6192">
                  <c:v>40527</c:v>
                </c:pt>
                <c:pt idx="6193">
                  <c:v>40528</c:v>
                </c:pt>
                <c:pt idx="6194">
                  <c:v>40529</c:v>
                </c:pt>
                <c:pt idx="6195">
                  <c:v>40530</c:v>
                </c:pt>
                <c:pt idx="6196">
                  <c:v>40531</c:v>
                </c:pt>
                <c:pt idx="6197">
                  <c:v>40532</c:v>
                </c:pt>
                <c:pt idx="6198">
                  <c:v>40533</c:v>
                </c:pt>
                <c:pt idx="6199">
                  <c:v>40534</c:v>
                </c:pt>
                <c:pt idx="6200">
                  <c:v>40535</c:v>
                </c:pt>
                <c:pt idx="6201">
                  <c:v>40536</c:v>
                </c:pt>
                <c:pt idx="6202">
                  <c:v>40537</c:v>
                </c:pt>
                <c:pt idx="6203">
                  <c:v>40538</c:v>
                </c:pt>
                <c:pt idx="6204">
                  <c:v>40539</c:v>
                </c:pt>
                <c:pt idx="6205">
                  <c:v>40540</c:v>
                </c:pt>
                <c:pt idx="6206">
                  <c:v>40541</c:v>
                </c:pt>
                <c:pt idx="6207">
                  <c:v>40542</c:v>
                </c:pt>
                <c:pt idx="6208">
                  <c:v>40543</c:v>
                </c:pt>
                <c:pt idx="6209">
                  <c:v>40544</c:v>
                </c:pt>
                <c:pt idx="6210">
                  <c:v>40545</c:v>
                </c:pt>
                <c:pt idx="6211">
                  <c:v>40546</c:v>
                </c:pt>
                <c:pt idx="6212">
                  <c:v>40547</c:v>
                </c:pt>
                <c:pt idx="6213">
                  <c:v>40548</c:v>
                </c:pt>
                <c:pt idx="6214">
                  <c:v>40549</c:v>
                </c:pt>
                <c:pt idx="6215">
                  <c:v>40550</c:v>
                </c:pt>
                <c:pt idx="6216">
                  <c:v>40551</c:v>
                </c:pt>
                <c:pt idx="6217">
                  <c:v>40552</c:v>
                </c:pt>
                <c:pt idx="6218">
                  <c:v>40553</c:v>
                </c:pt>
                <c:pt idx="6219">
                  <c:v>40554</c:v>
                </c:pt>
                <c:pt idx="6220">
                  <c:v>40555</c:v>
                </c:pt>
                <c:pt idx="6221">
                  <c:v>40556</c:v>
                </c:pt>
                <c:pt idx="6222">
                  <c:v>40557</c:v>
                </c:pt>
                <c:pt idx="6223">
                  <c:v>40558</c:v>
                </c:pt>
                <c:pt idx="6224">
                  <c:v>40559</c:v>
                </c:pt>
                <c:pt idx="6225">
                  <c:v>40560</c:v>
                </c:pt>
                <c:pt idx="6226">
                  <c:v>40561</c:v>
                </c:pt>
                <c:pt idx="6227">
                  <c:v>40562</c:v>
                </c:pt>
                <c:pt idx="6228">
                  <c:v>40563</c:v>
                </c:pt>
                <c:pt idx="6229">
                  <c:v>40564</c:v>
                </c:pt>
                <c:pt idx="6230">
                  <c:v>40565</c:v>
                </c:pt>
                <c:pt idx="6231">
                  <c:v>40566</c:v>
                </c:pt>
                <c:pt idx="6232">
                  <c:v>40567</c:v>
                </c:pt>
                <c:pt idx="6233">
                  <c:v>40568</c:v>
                </c:pt>
                <c:pt idx="6234">
                  <c:v>40569</c:v>
                </c:pt>
                <c:pt idx="6235">
                  <c:v>40570</c:v>
                </c:pt>
                <c:pt idx="6236">
                  <c:v>40571</c:v>
                </c:pt>
                <c:pt idx="6237">
                  <c:v>40572</c:v>
                </c:pt>
                <c:pt idx="6238">
                  <c:v>40573</c:v>
                </c:pt>
                <c:pt idx="6239">
                  <c:v>40574</c:v>
                </c:pt>
                <c:pt idx="6240">
                  <c:v>40575</c:v>
                </c:pt>
                <c:pt idx="6241">
                  <c:v>40576</c:v>
                </c:pt>
                <c:pt idx="6242">
                  <c:v>40577</c:v>
                </c:pt>
                <c:pt idx="6243">
                  <c:v>40578</c:v>
                </c:pt>
                <c:pt idx="6244">
                  <c:v>40579</c:v>
                </c:pt>
                <c:pt idx="6245">
                  <c:v>40580</c:v>
                </c:pt>
                <c:pt idx="6246">
                  <c:v>40581</c:v>
                </c:pt>
                <c:pt idx="6247">
                  <c:v>40582</c:v>
                </c:pt>
                <c:pt idx="6248">
                  <c:v>40583</c:v>
                </c:pt>
                <c:pt idx="6249">
                  <c:v>40584</c:v>
                </c:pt>
                <c:pt idx="6250">
                  <c:v>40585</c:v>
                </c:pt>
                <c:pt idx="6251">
                  <c:v>40586</c:v>
                </c:pt>
                <c:pt idx="6252">
                  <c:v>40587</c:v>
                </c:pt>
                <c:pt idx="6253">
                  <c:v>40588</c:v>
                </c:pt>
                <c:pt idx="6254">
                  <c:v>40589</c:v>
                </c:pt>
                <c:pt idx="6255">
                  <c:v>40590</c:v>
                </c:pt>
                <c:pt idx="6256">
                  <c:v>40591</c:v>
                </c:pt>
                <c:pt idx="6257">
                  <c:v>40592</c:v>
                </c:pt>
                <c:pt idx="6258">
                  <c:v>40593</c:v>
                </c:pt>
                <c:pt idx="6259">
                  <c:v>40594</c:v>
                </c:pt>
                <c:pt idx="6260">
                  <c:v>40595</c:v>
                </c:pt>
                <c:pt idx="6261">
                  <c:v>40596</c:v>
                </c:pt>
                <c:pt idx="6262">
                  <c:v>40597</c:v>
                </c:pt>
                <c:pt idx="6263">
                  <c:v>40598</c:v>
                </c:pt>
                <c:pt idx="6264">
                  <c:v>40599</c:v>
                </c:pt>
                <c:pt idx="6265">
                  <c:v>40600</c:v>
                </c:pt>
                <c:pt idx="6266">
                  <c:v>40601</c:v>
                </c:pt>
                <c:pt idx="6267">
                  <c:v>40602</c:v>
                </c:pt>
                <c:pt idx="6268">
                  <c:v>40603</c:v>
                </c:pt>
                <c:pt idx="6269">
                  <c:v>40604</c:v>
                </c:pt>
                <c:pt idx="6270">
                  <c:v>40605</c:v>
                </c:pt>
                <c:pt idx="6271">
                  <c:v>40606</c:v>
                </c:pt>
                <c:pt idx="6272">
                  <c:v>40607</c:v>
                </c:pt>
                <c:pt idx="6273">
                  <c:v>40608</c:v>
                </c:pt>
                <c:pt idx="6274">
                  <c:v>40609</c:v>
                </c:pt>
                <c:pt idx="6275">
                  <c:v>40610</c:v>
                </c:pt>
                <c:pt idx="6276">
                  <c:v>40611</c:v>
                </c:pt>
                <c:pt idx="6277">
                  <c:v>40612</c:v>
                </c:pt>
                <c:pt idx="6278">
                  <c:v>40613</c:v>
                </c:pt>
                <c:pt idx="6279">
                  <c:v>40614</c:v>
                </c:pt>
                <c:pt idx="6280">
                  <c:v>40615</c:v>
                </c:pt>
                <c:pt idx="6281">
                  <c:v>40616</c:v>
                </c:pt>
                <c:pt idx="6282">
                  <c:v>40617</c:v>
                </c:pt>
                <c:pt idx="6283">
                  <c:v>40618</c:v>
                </c:pt>
                <c:pt idx="6284">
                  <c:v>40619</c:v>
                </c:pt>
                <c:pt idx="6285">
                  <c:v>40620</c:v>
                </c:pt>
                <c:pt idx="6286">
                  <c:v>40621</c:v>
                </c:pt>
                <c:pt idx="6287">
                  <c:v>40622</c:v>
                </c:pt>
                <c:pt idx="6288">
                  <c:v>40623</c:v>
                </c:pt>
                <c:pt idx="6289">
                  <c:v>40624</c:v>
                </c:pt>
                <c:pt idx="6290">
                  <c:v>40625</c:v>
                </c:pt>
                <c:pt idx="6291">
                  <c:v>40626</c:v>
                </c:pt>
                <c:pt idx="6292">
                  <c:v>40627</c:v>
                </c:pt>
                <c:pt idx="6293">
                  <c:v>40628</c:v>
                </c:pt>
                <c:pt idx="6294">
                  <c:v>40629</c:v>
                </c:pt>
                <c:pt idx="6295">
                  <c:v>40630</c:v>
                </c:pt>
                <c:pt idx="6296">
                  <c:v>40631</c:v>
                </c:pt>
                <c:pt idx="6297">
                  <c:v>40632</c:v>
                </c:pt>
                <c:pt idx="6298">
                  <c:v>40633</c:v>
                </c:pt>
                <c:pt idx="6299">
                  <c:v>40634</c:v>
                </c:pt>
                <c:pt idx="6300">
                  <c:v>40635</c:v>
                </c:pt>
                <c:pt idx="6301">
                  <c:v>40636</c:v>
                </c:pt>
                <c:pt idx="6302">
                  <c:v>40637</c:v>
                </c:pt>
                <c:pt idx="6303">
                  <c:v>40638</c:v>
                </c:pt>
                <c:pt idx="6304">
                  <c:v>40639</c:v>
                </c:pt>
                <c:pt idx="6305">
                  <c:v>40640</c:v>
                </c:pt>
                <c:pt idx="6306">
                  <c:v>40641</c:v>
                </c:pt>
                <c:pt idx="6307">
                  <c:v>40642</c:v>
                </c:pt>
                <c:pt idx="6308">
                  <c:v>40643</c:v>
                </c:pt>
                <c:pt idx="6309">
                  <c:v>40644</c:v>
                </c:pt>
                <c:pt idx="6310">
                  <c:v>40645</c:v>
                </c:pt>
                <c:pt idx="6311">
                  <c:v>40646</c:v>
                </c:pt>
                <c:pt idx="6312">
                  <c:v>40647</c:v>
                </c:pt>
                <c:pt idx="6313">
                  <c:v>40648</c:v>
                </c:pt>
                <c:pt idx="6314">
                  <c:v>40649</c:v>
                </c:pt>
                <c:pt idx="6315">
                  <c:v>40650</c:v>
                </c:pt>
                <c:pt idx="6316">
                  <c:v>40651</c:v>
                </c:pt>
                <c:pt idx="6317">
                  <c:v>40652</c:v>
                </c:pt>
                <c:pt idx="6318">
                  <c:v>40653</c:v>
                </c:pt>
                <c:pt idx="6319">
                  <c:v>40654</c:v>
                </c:pt>
                <c:pt idx="6320">
                  <c:v>40655</c:v>
                </c:pt>
                <c:pt idx="6321">
                  <c:v>40656</c:v>
                </c:pt>
                <c:pt idx="6322">
                  <c:v>40657</c:v>
                </c:pt>
                <c:pt idx="6323">
                  <c:v>40658</c:v>
                </c:pt>
                <c:pt idx="6324">
                  <c:v>40659</c:v>
                </c:pt>
                <c:pt idx="6325">
                  <c:v>40660</c:v>
                </c:pt>
                <c:pt idx="6326">
                  <c:v>40661</c:v>
                </c:pt>
                <c:pt idx="6327">
                  <c:v>40662</c:v>
                </c:pt>
                <c:pt idx="6328">
                  <c:v>40663</c:v>
                </c:pt>
                <c:pt idx="6329">
                  <c:v>40664</c:v>
                </c:pt>
                <c:pt idx="6330">
                  <c:v>40665</c:v>
                </c:pt>
                <c:pt idx="6331">
                  <c:v>40666</c:v>
                </c:pt>
                <c:pt idx="6332">
                  <c:v>40667</c:v>
                </c:pt>
                <c:pt idx="6333">
                  <c:v>40668</c:v>
                </c:pt>
                <c:pt idx="6334">
                  <c:v>40669</c:v>
                </c:pt>
                <c:pt idx="6335">
                  <c:v>40670</c:v>
                </c:pt>
                <c:pt idx="6336">
                  <c:v>40671</c:v>
                </c:pt>
                <c:pt idx="6337">
                  <c:v>40672</c:v>
                </c:pt>
                <c:pt idx="6338">
                  <c:v>40673</c:v>
                </c:pt>
                <c:pt idx="6339">
                  <c:v>40674</c:v>
                </c:pt>
                <c:pt idx="6340">
                  <c:v>40675</c:v>
                </c:pt>
                <c:pt idx="6341">
                  <c:v>40676</c:v>
                </c:pt>
                <c:pt idx="6342">
                  <c:v>40677</c:v>
                </c:pt>
                <c:pt idx="6343">
                  <c:v>40678</c:v>
                </c:pt>
                <c:pt idx="6344">
                  <c:v>40679</c:v>
                </c:pt>
                <c:pt idx="6345">
                  <c:v>40680</c:v>
                </c:pt>
                <c:pt idx="6346">
                  <c:v>40681</c:v>
                </c:pt>
                <c:pt idx="6347">
                  <c:v>40682</c:v>
                </c:pt>
                <c:pt idx="6348">
                  <c:v>40683</c:v>
                </c:pt>
                <c:pt idx="6349">
                  <c:v>40684</c:v>
                </c:pt>
                <c:pt idx="6350">
                  <c:v>40685</c:v>
                </c:pt>
                <c:pt idx="6351">
                  <c:v>40686</c:v>
                </c:pt>
                <c:pt idx="6352">
                  <c:v>40687</c:v>
                </c:pt>
                <c:pt idx="6353">
                  <c:v>40688</c:v>
                </c:pt>
                <c:pt idx="6354">
                  <c:v>40689</c:v>
                </c:pt>
                <c:pt idx="6355">
                  <c:v>40690</c:v>
                </c:pt>
                <c:pt idx="6356">
                  <c:v>40691</c:v>
                </c:pt>
                <c:pt idx="6357">
                  <c:v>40692</c:v>
                </c:pt>
                <c:pt idx="6358">
                  <c:v>40693</c:v>
                </c:pt>
                <c:pt idx="6359">
                  <c:v>40694</c:v>
                </c:pt>
                <c:pt idx="6360">
                  <c:v>40695</c:v>
                </c:pt>
                <c:pt idx="6361">
                  <c:v>40696</c:v>
                </c:pt>
                <c:pt idx="6362">
                  <c:v>40697</c:v>
                </c:pt>
                <c:pt idx="6363">
                  <c:v>40698</c:v>
                </c:pt>
                <c:pt idx="6364">
                  <c:v>40699</c:v>
                </c:pt>
                <c:pt idx="6365">
                  <c:v>40700</c:v>
                </c:pt>
                <c:pt idx="6366">
                  <c:v>40701</c:v>
                </c:pt>
                <c:pt idx="6367">
                  <c:v>40702</c:v>
                </c:pt>
                <c:pt idx="6368">
                  <c:v>40703</c:v>
                </c:pt>
                <c:pt idx="6369">
                  <c:v>40704</c:v>
                </c:pt>
                <c:pt idx="6370">
                  <c:v>40705</c:v>
                </c:pt>
                <c:pt idx="6371">
                  <c:v>40706</c:v>
                </c:pt>
                <c:pt idx="6372">
                  <c:v>40707</c:v>
                </c:pt>
                <c:pt idx="6373">
                  <c:v>40708</c:v>
                </c:pt>
                <c:pt idx="6374">
                  <c:v>40709</c:v>
                </c:pt>
                <c:pt idx="6375">
                  <c:v>40710</c:v>
                </c:pt>
                <c:pt idx="6376">
                  <c:v>40711</c:v>
                </c:pt>
                <c:pt idx="6377">
                  <c:v>40712</c:v>
                </c:pt>
                <c:pt idx="6378">
                  <c:v>40713</c:v>
                </c:pt>
                <c:pt idx="6379">
                  <c:v>40714</c:v>
                </c:pt>
                <c:pt idx="6380">
                  <c:v>40715</c:v>
                </c:pt>
                <c:pt idx="6381">
                  <c:v>40716</c:v>
                </c:pt>
                <c:pt idx="6382">
                  <c:v>40717</c:v>
                </c:pt>
                <c:pt idx="6383">
                  <c:v>40718</c:v>
                </c:pt>
                <c:pt idx="6384">
                  <c:v>40719</c:v>
                </c:pt>
                <c:pt idx="6385">
                  <c:v>40720</c:v>
                </c:pt>
                <c:pt idx="6386">
                  <c:v>40721</c:v>
                </c:pt>
                <c:pt idx="6387">
                  <c:v>40722</c:v>
                </c:pt>
                <c:pt idx="6388">
                  <c:v>40723</c:v>
                </c:pt>
                <c:pt idx="6389">
                  <c:v>40724</c:v>
                </c:pt>
                <c:pt idx="6390">
                  <c:v>40725</c:v>
                </c:pt>
                <c:pt idx="6391">
                  <c:v>40726</c:v>
                </c:pt>
                <c:pt idx="6392">
                  <c:v>40727</c:v>
                </c:pt>
                <c:pt idx="6393">
                  <c:v>40728</c:v>
                </c:pt>
                <c:pt idx="6394">
                  <c:v>40729</c:v>
                </c:pt>
                <c:pt idx="6395">
                  <c:v>40730</c:v>
                </c:pt>
                <c:pt idx="6396">
                  <c:v>40731</c:v>
                </c:pt>
                <c:pt idx="6397">
                  <c:v>40732</c:v>
                </c:pt>
                <c:pt idx="6398">
                  <c:v>40733</c:v>
                </c:pt>
                <c:pt idx="6399">
                  <c:v>40734</c:v>
                </c:pt>
                <c:pt idx="6400">
                  <c:v>40735</c:v>
                </c:pt>
                <c:pt idx="6401">
                  <c:v>40736</c:v>
                </c:pt>
                <c:pt idx="6402">
                  <c:v>40737</c:v>
                </c:pt>
                <c:pt idx="6403">
                  <c:v>40738</c:v>
                </c:pt>
                <c:pt idx="6404">
                  <c:v>40739</c:v>
                </c:pt>
                <c:pt idx="6405">
                  <c:v>40740</c:v>
                </c:pt>
                <c:pt idx="6406">
                  <c:v>40741</c:v>
                </c:pt>
                <c:pt idx="6407">
                  <c:v>40742</c:v>
                </c:pt>
                <c:pt idx="6408">
                  <c:v>40743</c:v>
                </c:pt>
                <c:pt idx="6409">
                  <c:v>40744</c:v>
                </c:pt>
                <c:pt idx="6410">
                  <c:v>40745</c:v>
                </c:pt>
                <c:pt idx="6411">
                  <c:v>40746</c:v>
                </c:pt>
                <c:pt idx="6412">
                  <c:v>40747</c:v>
                </c:pt>
                <c:pt idx="6413">
                  <c:v>40748</c:v>
                </c:pt>
                <c:pt idx="6414">
                  <c:v>40749</c:v>
                </c:pt>
                <c:pt idx="6415">
                  <c:v>40750</c:v>
                </c:pt>
                <c:pt idx="6416">
                  <c:v>40751</c:v>
                </c:pt>
                <c:pt idx="6417">
                  <c:v>40752</c:v>
                </c:pt>
                <c:pt idx="6418">
                  <c:v>40753</c:v>
                </c:pt>
                <c:pt idx="6419">
                  <c:v>40754</c:v>
                </c:pt>
                <c:pt idx="6420">
                  <c:v>40755</c:v>
                </c:pt>
                <c:pt idx="6421">
                  <c:v>40756</c:v>
                </c:pt>
                <c:pt idx="6422">
                  <c:v>40757</c:v>
                </c:pt>
                <c:pt idx="6423">
                  <c:v>40758</c:v>
                </c:pt>
                <c:pt idx="6424">
                  <c:v>40759</c:v>
                </c:pt>
                <c:pt idx="6425">
                  <c:v>40760</c:v>
                </c:pt>
                <c:pt idx="6426">
                  <c:v>40761</c:v>
                </c:pt>
                <c:pt idx="6427">
                  <c:v>40762</c:v>
                </c:pt>
                <c:pt idx="6428">
                  <c:v>40763</c:v>
                </c:pt>
                <c:pt idx="6429">
                  <c:v>40764</c:v>
                </c:pt>
                <c:pt idx="6430">
                  <c:v>40765</c:v>
                </c:pt>
                <c:pt idx="6431">
                  <c:v>40766</c:v>
                </c:pt>
                <c:pt idx="6432">
                  <c:v>40767</c:v>
                </c:pt>
                <c:pt idx="6433">
                  <c:v>40768</c:v>
                </c:pt>
                <c:pt idx="6434">
                  <c:v>40769</c:v>
                </c:pt>
                <c:pt idx="6435">
                  <c:v>40770</c:v>
                </c:pt>
                <c:pt idx="6436">
                  <c:v>40771</c:v>
                </c:pt>
                <c:pt idx="6437">
                  <c:v>40772</c:v>
                </c:pt>
                <c:pt idx="6438">
                  <c:v>40773</c:v>
                </c:pt>
                <c:pt idx="6439">
                  <c:v>40774</c:v>
                </c:pt>
                <c:pt idx="6440">
                  <c:v>40775</c:v>
                </c:pt>
                <c:pt idx="6441">
                  <c:v>40776</c:v>
                </c:pt>
                <c:pt idx="6442">
                  <c:v>40777</c:v>
                </c:pt>
                <c:pt idx="6443">
                  <c:v>40778</c:v>
                </c:pt>
                <c:pt idx="6444">
                  <c:v>40779</c:v>
                </c:pt>
                <c:pt idx="6445">
                  <c:v>40780</c:v>
                </c:pt>
                <c:pt idx="6446">
                  <c:v>40781</c:v>
                </c:pt>
                <c:pt idx="6447">
                  <c:v>40782</c:v>
                </c:pt>
                <c:pt idx="6448">
                  <c:v>40783</c:v>
                </c:pt>
                <c:pt idx="6449">
                  <c:v>40784</c:v>
                </c:pt>
                <c:pt idx="6450">
                  <c:v>40785</c:v>
                </c:pt>
                <c:pt idx="6451">
                  <c:v>40786</c:v>
                </c:pt>
                <c:pt idx="6452">
                  <c:v>40787</c:v>
                </c:pt>
                <c:pt idx="6453">
                  <c:v>40788</c:v>
                </c:pt>
                <c:pt idx="6454">
                  <c:v>40789</c:v>
                </c:pt>
                <c:pt idx="6455">
                  <c:v>40790</c:v>
                </c:pt>
                <c:pt idx="6456">
                  <c:v>40791</c:v>
                </c:pt>
                <c:pt idx="6457">
                  <c:v>40792</c:v>
                </c:pt>
                <c:pt idx="6458">
                  <c:v>40793</c:v>
                </c:pt>
                <c:pt idx="6459">
                  <c:v>40794</c:v>
                </c:pt>
                <c:pt idx="6460">
                  <c:v>40795</c:v>
                </c:pt>
                <c:pt idx="6461">
                  <c:v>40796</c:v>
                </c:pt>
                <c:pt idx="6462">
                  <c:v>40797</c:v>
                </c:pt>
                <c:pt idx="6463">
                  <c:v>40798</c:v>
                </c:pt>
                <c:pt idx="6464">
                  <c:v>40799</c:v>
                </c:pt>
                <c:pt idx="6465">
                  <c:v>40800</c:v>
                </c:pt>
                <c:pt idx="6466">
                  <c:v>40801</c:v>
                </c:pt>
                <c:pt idx="6467">
                  <c:v>40802</c:v>
                </c:pt>
                <c:pt idx="6468">
                  <c:v>40803</c:v>
                </c:pt>
                <c:pt idx="6469">
                  <c:v>40804</c:v>
                </c:pt>
                <c:pt idx="6470">
                  <c:v>40805</c:v>
                </c:pt>
                <c:pt idx="6471">
                  <c:v>40806</c:v>
                </c:pt>
                <c:pt idx="6472">
                  <c:v>40807</c:v>
                </c:pt>
                <c:pt idx="6473">
                  <c:v>40808</c:v>
                </c:pt>
                <c:pt idx="6474">
                  <c:v>40809</c:v>
                </c:pt>
                <c:pt idx="6475">
                  <c:v>40810</c:v>
                </c:pt>
                <c:pt idx="6476">
                  <c:v>40811</c:v>
                </c:pt>
                <c:pt idx="6477">
                  <c:v>40812</c:v>
                </c:pt>
                <c:pt idx="6478">
                  <c:v>40813</c:v>
                </c:pt>
                <c:pt idx="6479">
                  <c:v>40814</c:v>
                </c:pt>
                <c:pt idx="6480">
                  <c:v>40815</c:v>
                </c:pt>
                <c:pt idx="6481">
                  <c:v>40816</c:v>
                </c:pt>
                <c:pt idx="6482">
                  <c:v>40817</c:v>
                </c:pt>
                <c:pt idx="6483">
                  <c:v>40818</c:v>
                </c:pt>
                <c:pt idx="6484">
                  <c:v>40819</c:v>
                </c:pt>
                <c:pt idx="6485">
                  <c:v>40820</c:v>
                </c:pt>
                <c:pt idx="6486">
                  <c:v>40821</c:v>
                </c:pt>
                <c:pt idx="6487">
                  <c:v>40822</c:v>
                </c:pt>
                <c:pt idx="6488">
                  <c:v>40823</c:v>
                </c:pt>
                <c:pt idx="6489">
                  <c:v>40824</c:v>
                </c:pt>
                <c:pt idx="6490">
                  <c:v>40825</c:v>
                </c:pt>
                <c:pt idx="6491">
                  <c:v>40826</c:v>
                </c:pt>
                <c:pt idx="6492">
                  <c:v>40827</c:v>
                </c:pt>
                <c:pt idx="6493">
                  <c:v>40828</c:v>
                </c:pt>
                <c:pt idx="6494">
                  <c:v>40829</c:v>
                </c:pt>
                <c:pt idx="6495">
                  <c:v>40830</c:v>
                </c:pt>
                <c:pt idx="6496">
                  <c:v>40831</c:v>
                </c:pt>
                <c:pt idx="6497">
                  <c:v>40832</c:v>
                </c:pt>
                <c:pt idx="6498">
                  <c:v>40833</c:v>
                </c:pt>
                <c:pt idx="6499">
                  <c:v>40834</c:v>
                </c:pt>
                <c:pt idx="6500">
                  <c:v>40835</c:v>
                </c:pt>
                <c:pt idx="6501">
                  <c:v>40836</c:v>
                </c:pt>
                <c:pt idx="6502">
                  <c:v>40837</c:v>
                </c:pt>
                <c:pt idx="6503">
                  <c:v>40838</c:v>
                </c:pt>
                <c:pt idx="6504">
                  <c:v>40839</c:v>
                </c:pt>
                <c:pt idx="6505">
                  <c:v>40840</c:v>
                </c:pt>
                <c:pt idx="6506">
                  <c:v>40841</c:v>
                </c:pt>
                <c:pt idx="6507">
                  <c:v>40842</c:v>
                </c:pt>
                <c:pt idx="6508">
                  <c:v>40843</c:v>
                </c:pt>
                <c:pt idx="6509">
                  <c:v>40844</c:v>
                </c:pt>
                <c:pt idx="6510">
                  <c:v>40845</c:v>
                </c:pt>
                <c:pt idx="6511">
                  <c:v>40846</c:v>
                </c:pt>
                <c:pt idx="6512">
                  <c:v>40847</c:v>
                </c:pt>
                <c:pt idx="6513">
                  <c:v>40848</c:v>
                </c:pt>
                <c:pt idx="6514">
                  <c:v>40849</c:v>
                </c:pt>
                <c:pt idx="6515">
                  <c:v>40850</c:v>
                </c:pt>
                <c:pt idx="6516">
                  <c:v>40851</c:v>
                </c:pt>
                <c:pt idx="6517">
                  <c:v>40852</c:v>
                </c:pt>
                <c:pt idx="6518">
                  <c:v>40853</c:v>
                </c:pt>
                <c:pt idx="6519">
                  <c:v>40854</c:v>
                </c:pt>
                <c:pt idx="6520">
                  <c:v>40855</c:v>
                </c:pt>
                <c:pt idx="6521">
                  <c:v>40856</c:v>
                </c:pt>
                <c:pt idx="6522">
                  <c:v>40857</c:v>
                </c:pt>
                <c:pt idx="6523">
                  <c:v>40858</c:v>
                </c:pt>
                <c:pt idx="6524">
                  <c:v>40859</c:v>
                </c:pt>
                <c:pt idx="6525">
                  <c:v>40860</c:v>
                </c:pt>
                <c:pt idx="6526">
                  <c:v>40861</c:v>
                </c:pt>
                <c:pt idx="6527">
                  <c:v>40862</c:v>
                </c:pt>
                <c:pt idx="6528">
                  <c:v>40863</c:v>
                </c:pt>
                <c:pt idx="6529">
                  <c:v>40864</c:v>
                </c:pt>
                <c:pt idx="6530">
                  <c:v>40865</c:v>
                </c:pt>
                <c:pt idx="6531">
                  <c:v>40866</c:v>
                </c:pt>
                <c:pt idx="6532">
                  <c:v>40867</c:v>
                </c:pt>
                <c:pt idx="6533">
                  <c:v>40868</c:v>
                </c:pt>
                <c:pt idx="6534">
                  <c:v>40869</c:v>
                </c:pt>
                <c:pt idx="6535">
                  <c:v>40870</c:v>
                </c:pt>
                <c:pt idx="6536">
                  <c:v>40871</c:v>
                </c:pt>
                <c:pt idx="6537">
                  <c:v>40872</c:v>
                </c:pt>
                <c:pt idx="6538">
                  <c:v>40873</c:v>
                </c:pt>
                <c:pt idx="6539">
                  <c:v>40874</c:v>
                </c:pt>
                <c:pt idx="6540">
                  <c:v>40875</c:v>
                </c:pt>
                <c:pt idx="6541">
                  <c:v>40876</c:v>
                </c:pt>
                <c:pt idx="6542">
                  <c:v>40877</c:v>
                </c:pt>
                <c:pt idx="6543">
                  <c:v>40878</c:v>
                </c:pt>
                <c:pt idx="6544">
                  <c:v>40879</c:v>
                </c:pt>
                <c:pt idx="6545">
                  <c:v>40880</c:v>
                </c:pt>
                <c:pt idx="6546">
                  <c:v>40881</c:v>
                </c:pt>
                <c:pt idx="6547">
                  <c:v>40882</c:v>
                </c:pt>
                <c:pt idx="6548">
                  <c:v>40883</c:v>
                </c:pt>
                <c:pt idx="6549">
                  <c:v>40884</c:v>
                </c:pt>
                <c:pt idx="6550">
                  <c:v>40885</c:v>
                </c:pt>
                <c:pt idx="6551">
                  <c:v>40886</c:v>
                </c:pt>
                <c:pt idx="6552">
                  <c:v>40887</c:v>
                </c:pt>
                <c:pt idx="6553">
                  <c:v>40888</c:v>
                </c:pt>
                <c:pt idx="6554">
                  <c:v>40889</c:v>
                </c:pt>
                <c:pt idx="6555">
                  <c:v>40890</c:v>
                </c:pt>
                <c:pt idx="6556">
                  <c:v>40891</c:v>
                </c:pt>
                <c:pt idx="6557">
                  <c:v>40892</c:v>
                </c:pt>
                <c:pt idx="6558">
                  <c:v>40893</c:v>
                </c:pt>
                <c:pt idx="6559">
                  <c:v>40894</c:v>
                </c:pt>
                <c:pt idx="6560">
                  <c:v>40895</c:v>
                </c:pt>
                <c:pt idx="6561">
                  <c:v>40896</c:v>
                </c:pt>
                <c:pt idx="6562">
                  <c:v>40897</c:v>
                </c:pt>
                <c:pt idx="6563">
                  <c:v>40898</c:v>
                </c:pt>
                <c:pt idx="6564">
                  <c:v>40899</c:v>
                </c:pt>
                <c:pt idx="6565">
                  <c:v>40900</c:v>
                </c:pt>
                <c:pt idx="6566">
                  <c:v>40901</c:v>
                </c:pt>
                <c:pt idx="6567">
                  <c:v>40902</c:v>
                </c:pt>
                <c:pt idx="6568">
                  <c:v>40903</c:v>
                </c:pt>
                <c:pt idx="6569">
                  <c:v>40904</c:v>
                </c:pt>
                <c:pt idx="6570">
                  <c:v>40905</c:v>
                </c:pt>
                <c:pt idx="6571">
                  <c:v>40906</c:v>
                </c:pt>
                <c:pt idx="6572">
                  <c:v>40907</c:v>
                </c:pt>
                <c:pt idx="6573">
                  <c:v>40908</c:v>
                </c:pt>
                <c:pt idx="6574">
                  <c:v>40909</c:v>
                </c:pt>
                <c:pt idx="6575">
                  <c:v>40910</c:v>
                </c:pt>
                <c:pt idx="6576">
                  <c:v>40911</c:v>
                </c:pt>
                <c:pt idx="6577">
                  <c:v>40912</c:v>
                </c:pt>
              </c:numCache>
            </c:numRef>
          </c:cat>
          <c:val>
            <c:numRef>
              <c:f>Sheet1!$B$2:$B$6579</c:f>
              <c:numCache>
                <c:formatCode>0.00</c:formatCode>
                <c:ptCount val="6578"/>
                <c:pt idx="0">
                  <c:v>-0.29564853992873485</c:v>
                </c:pt>
                <c:pt idx="1">
                  <c:v>-0.29564853992873485</c:v>
                </c:pt>
                <c:pt idx="2">
                  <c:v>-0.24011861361650727</c:v>
                </c:pt>
                <c:pt idx="3">
                  <c:v>-0.29330016791319075</c:v>
                </c:pt>
                <c:pt idx="4">
                  <c:v>-0.33047643661463871</c:v>
                </c:pt>
                <c:pt idx="5">
                  <c:v>-0.35923360675575544</c:v>
                </c:pt>
                <c:pt idx="6">
                  <c:v>-0.34065082410040332</c:v>
                </c:pt>
                <c:pt idx="7">
                  <c:v>-0.34065082410040332</c:v>
                </c:pt>
                <c:pt idx="8">
                  <c:v>-0.34065082410040332</c:v>
                </c:pt>
                <c:pt idx="9">
                  <c:v>-0.33891460262326711</c:v>
                </c:pt>
                <c:pt idx="10">
                  <c:v>-0.35193059784205205</c:v>
                </c:pt>
                <c:pt idx="11">
                  <c:v>-0.33184654241203088</c:v>
                </c:pt>
                <c:pt idx="12">
                  <c:v>-0.29694797368728193</c:v>
                </c:pt>
                <c:pt idx="13">
                  <c:v>-0.35547695266831703</c:v>
                </c:pt>
                <c:pt idx="14">
                  <c:v>-0.35547695266831703</c:v>
                </c:pt>
                <c:pt idx="15">
                  <c:v>-0.35547695266831703</c:v>
                </c:pt>
                <c:pt idx="16">
                  <c:v>-0.32622914134660702</c:v>
                </c:pt>
                <c:pt idx="17">
                  <c:v>-0.35673480021898685</c:v>
                </c:pt>
                <c:pt idx="18">
                  <c:v>-0.35474431821007651</c:v>
                </c:pt>
                <c:pt idx="19">
                  <c:v>-0.36205985721803324</c:v>
                </c:pt>
                <c:pt idx="20">
                  <c:v>-0.34396609091236402</c:v>
                </c:pt>
                <c:pt idx="21">
                  <c:v>-0.34396609091236402</c:v>
                </c:pt>
                <c:pt idx="22">
                  <c:v>-0.34396609091236402</c:v>
                </c:pt>
                <c:pt idx="23">
                  <c:v>-0.33706155625524808</c:v>
                </c:pt>
                <c:pt idx="24">
                  <c:v>-0.37232512508890109</c:v>
                </c:pt>
                <c:pt idx="25">
                  <c:v>-0.38942992434847473</c:v>
                </c:pt>
                <c:pt idx="26">
                  <c:v>-0.37615093835565988</c:v>
                </c:pt>
                <c:pt idx="27">
                  <c:v>-0.41960620149566086</c:v>
                </c:pt>
                <c:pt idx="28">
                  <c:v>-0.41960620149566086</c:v>
                </c:pt>
                <c:pt idx="29">
                  <c:v>-0.41960620149566086</c:v>
                </c:pt>
                <c:pt idx="30">
                  <c:v>-0.42602861119297741</c:v>
                </c:pt>
                <c:pt idx="31">
                  <c:v>-0.46633285821996096</c:v>
                </c:pt>
                <c:pt idx="32">
                  <c:v>-0.4336594332393624</c:v>
                </c:pt>
                <c:pt idx="33">
                  <c:v>-0.42817349089491064</c:v>
                </c:pt>
                <c:pt idx="34">
                  <c:v>-0.32319868676857877</c:v>
                </c:pt>
                <c:pt idx="35">
                  <c:v>-0.32319868676857877</c:v>
                </c:pt>
                <c:pt idx="36">
                  <c:v>-0.32319868676857877</c:v>
                </c:pt>
                <c:pt idx="37">
                  <c:v>-0.31777841004168794</c:v>
                </c:pt>
                <c:pt idx="38">
                  <c:v>-0.33712485804231818</c:v>
                </c:pt>
                <c:pt idx="39">
                  <c:v>-0.33033888164853475</c:v>
                </c:pt>
                <c:pt idx="40">
                  <c:v>-0.32668632461316965</c:v>
                </c:pt>
                <c:pt idx="41">
                  <c:v>-0.31117286322729232</c:v>
                </c:pt>
                <c:pt idx="42">
                  <c:v>-0.31117286322729232</c:v>
                </c:pt>
                <c:pt idx="43">
                  <c:v>-0.31117286322729232</c:v>
                </c:pt>
                <c:pt idx="44">
                  <c:v>-0.25625308143371478</c:v>
                </c:pt>
                <c:pt idx="45">
                  <c:v>-0.20334315159241192</c:v>
                </c:pt>
                <c:pt idx="46">
                  <c:v>-0.21747689948379442</c:v>
                </c:pt>
                <c:pt idx="47">
                  <c:v>-0.26765705968813813</c:v>
                </c:pt>
                <c:pt idx="48">
                  <c:v>-0.24374141627692555</c:v>
                </c:pt>
                <c:pt idx="49">
                  <c:v>-0.24374141627692555</c:v>
                </c:pt>
                <c:pt idx="50">
                  <c:v>-0.24374141627692555</c:v>
                </c:pt>
                <c:pt idx="51">
                  <c:v>-0.25666512194972729</c:v>
                </c:pt>
                <c:pt idx="52">
                  <c:v>-0.26995183024780683</c:v>
                </c:pt>
                <c:pt idx="53">
                  <c:v>-0.32871547756931896</c:v>
                </c:pt>
                <c:pt idx="54">
                  <c:v>-0.19453014091133969</c:v>
                </c:pt>
                <c:pt idx="55">
                  <c:v>-0.14143943629721178</c:v>
                </c:pt>
                <c:pt idx="56">
                  <c:v>-0.14143943629721178</c:v>
                </c:pt>
                <c:pt idx="57">
                  <c:v>-0.14143943629721178</c:v>
                </c:pt>
                <c:pt idx="58">
                  <c:v>-0.13234798761893246</c:v>
                </c:pt>
                <c:pt idx="59">
                  <c:v>-0.16432194610535078</c:v>
                </c:pt>
                <c:pt idx="60">
                  <c:v>-4.1748153727579826E-2</c:v>
                </c:pt>
                <c:pt idx="61">
                  <c:v>-0.11485901648094334</c:v>
                </c:pt>
                <c:pt idx="62">
                  <c:v>-0.15449669028826626</c:v>
                </c:pt>
                <c:pt idx="63">
                  <c:v>-0.15449669028826626</c:v>
                </c:pt>
                <c:pt idx="64">
                  <c:v>-0.15449669028826626</c:v>
                </c:pt>
                <c:pt idx="65">
                  <c:v>-0.21444849820016509</c:v>
                </c:pt>
                <c:pt idx="66">
                  <c:v>-0.20362551300697121</c:v>
                </c:pt>
                <c:pt idx="67">
                  <c:v>-0.23051863361474009</c:v>
                </c:pt>
                <c:pt idx="68">
                  <c:v>-0.16079892192163375</c:v>
                </c:pt>
                <c:pt idx="69">
                  <c:v>-0.18548573894373721</c:v>
                </c:pt>
                <c:pt idx="70">
                  <c:v>-0.18548573894373721</c:v>
                </c:pt>
                <c:pt idx="71">
                  <c:v>-0.18548573894373721</c:v>
                </c:pt>
                <c:pt idx="72">
                  <c:v>-0.18303772866500836</c:v>
                </c:pt>
                <c:pt idx="73">
                  <c:v>-0.24830930719420499</c:v>
                </c:pt>
                <c:pt idx="74">
                  <c:v>-0.24995920948150571</c:v>
                </c:pt>
                <c:pt idx="75">
                  <c:v>-0.24175628945567187</c:v>
                </c:pt>
                <c:pt idx="76">
                  <c:v>-0.27430430317082199</c:v>
                </c:pt>
                <c:pt idx="77">
                  <c:v>-0.27430430317082199</c:v>
                </c:pt>
                <c:pt idx="78">
                  <c:v>-0.27430430317082199</c:v>
                </c:pt>
                <c:pt idx="79">
                  <c:v>-0.24574682741143483</c:v>
                </c:pt>
                <c:pt idx="80">
                  <c:v>-0.26336396635101861</c:v>
                </c:pt>
                <c:pt idx="81">
                  <c:v>-0.30374962173916253</c:v>
                </c:pt>
                <c:pt idx="82">
                  <c:v>-0.28180144674556967</c:v>
                </c:pt>
                <c:pt idx="83">
                  <c:v>-0.25712500617094125</c:v>
                </c:pt>
                <c:pt idx="84">
                  <c:v>-0.25712500617094125</c:v>
                </c:pt>
                <c:pt idx="85">
                  <c:v>-0.25712500617094125</c:v>
                </c:pt>
                <c:pt idx="86">
                  <c:v>-0.23990562791134806</c:v>
                </c:pt>
                <c:pt idx="87">
                  <c:v>-0.24398320469073803</c:v>
                </c:pt>
                <c:pt idx="88">
                  <c:v>-0.16289191503494363</c:v>
                </c:pt>
                <c:pt idx="89">
                  <c:v>-0.12213658474163468</c:v>
                </c:pt>
                <c:pt idx="90">
                  <c:v>-0.16741855548774276</c:v>
                </c:pt>
                <c:pt idx="91">
                  <c:v>-0.16741855548774276</c:v>
                </c:pt>
                <c:pt idx="92">
                  <c:v>-0.16741855548774276</c:v>
                </c:pt>
                <c:pt idx="93">
                  <c:v>-8.1982047957627618E-2</c:v>
                </c:pt>
                <c:pt idx="94">
                  <c:v>-0.19571093491190661</c:v>
                </c:pt>
                <c:pt idx="95">
                  <c:v>-0.23749270995964447</c:v>
                </c:pt>
                <c:pt idx="96">
                  <c:v>-0.26248960100051189</c:v>
                </c:pt>
                <c:pt idx="97">
                  <c:v>-0.29902934690860056</c:v>
                </c:pt>
                <c:pt idx="98">
                  <c:v>-0.29902934690860056</c:v>
                </c:pt>
                <c:pt idx="99">
                  <c:v>-0.29902934690860056</c:v>
                </c:pt>
                <c:pt idx="100">
                  <c:v>-0.2938705542331545</c:v>
                </c:pt>
                <c:pt idx="101">
                  <c:v>-0.32478374140011212</c:v>
                </c:pt>
                <c:pt idx="102">
                  <c:v>-0.30637441644625468</c:v>
                </c:pt>
                <c:pt idx="103">
                  <c:v>-0.31347212876926356</c:v>
                </c:pt>
                <c:pt idx="104">
                  <c:v>-0.33366224205368344</c:v>
                </c:pt>
                <c:pt idx="105">
                  <c:v>-0.33366224205368344</c:v>
                </c:pt>
                <c:pt idx="106">
                  <c:v>-0.33366224205368344</c:v>
                </c:pt>
                <c:pt idx="107">
                  <c:v>-0.38343640267261697</c:v>
                </c:pt>
                <c:pt idx="108">
                  <c:v>-0.3311978539236578</c:v>
                </c:pt>
                <c:pt idx="109">
                  <c:v>-0.3271332436294494</c:v>
                </c:pt>
                <c:pt idx="110">
                  <c:v>-0.3604212126149331</c:v>
                </c:pt>
                <c:pt idx="111">
                  <c:v>-0.37939116272099199</c:v>
                </c:pt>
                <c:pt idx="112">
                  <c:v>-0.37939116272099199</c:v>
                </c:pt>
                <c:pt idx="113">
                  <c:v>-0.37939116272099199</c:v>
                </c:pt>
                <c:pt idx="114">
                  <c:v>-0.4012154151666073</c:v>
                </c:pt>
                <c:pt idx="115">
                  <c:v>-0.45162930528727807</c:v>
                </c:pt>
                <c:pt idx="116">
                  <c:v>-0.47111074776890949</c:v>
                </c:pt>
                <c:pt idx="117">
                  <c:v>-0.47726929583678557</c:v>
                </c:pt>
                <c:pt idx="118">
                  <c:v>-0.47307374369540595</c:v>
                </c:pt>
                <c:pt idx="119">
                  <c:v>-0.47307374369540595</c:v>
                </c:pt>
                <c:pt idx="120">
                  <c:v>-0.47307374369540595</c:v>
                </c:pt>
                <c:pt idx="121">
                  <c:v>-0.52312358008433479</c:v>
                </c:pt>
                <c:pt idx="122">
                  <c:v>-0.51970782481831101</c:v>
                </c:pt>
                <c:pt idx="123">
                  <c:v>-0.46755001839162996</c:v>
                </c:pt>
                <c:pt idx="124">
                  <c:v>-0.42172823454961511</c:v>
                </c:pt>
                <c:pt idx="125">
                  <c:v>-0.47954146692844957</c:v>
                </c:pt>
                <c:pt idx="126">
                  <c:v>-0.47954146692844957</c:v>
                </c:pt>
                <c:pt idx="127">
                  <c:v>-0.47954146692844957</c:v>
                </c:pt>
                <c:pt idx="128">
                  <c:v>-0.4272082342940941</c:v>
                </c:pt>
                <c:pt idx="129">
                  <c:v>-0.48140607304098626</c:v>
                </c:pt>
                <c:pt idx="130">
                  <c:v>-0.4754308423497246</c:v>
                </c:pt>
                <c:pt idx="131">
                  <c:v>-0.46021745878135911</c:v>
                </c:pt>
                <c:pt idx="132">
                  <c:v>-0.4930871455657973</c:v>
                </c:pt>
                <c:pt idx="133">
                  <c:v>-0.4930871455657973</c:v>
                </c:pt>
                <c:pt idx="134">
                  <c:v>-0.4930871455657973</c:v>
                </c:pt>
                <c:pt idx="135">
                  <c:v>-0.52004793323636611</c:v>
                </c:pt>
                <c:pt idx="136">
                  <c:v>-0.55398582265579399</c:v>
                </c:pt>
                <c:pt idx="137">
                  <c:v>-0.53465392533792078</c:v>
                </c:pt>
                <c:pt idx="138">
                  <c:v>-0.5068291292090531</c:v>
                </c:pt>
                <c:pt idx="139">
                  <c:v>-0.44870627898907678</c:v>
                </c:pt>
                <c:pt idx="140">
                  <c:v>-0.44870627898907678</c:v>
                </c:pt>
                <c:pt idx="141">
                  <c:v>-0.44870627898907678</c:v>
                </c:pt>
                <c:pt idx="142">
                  <c:v>-0.44605974464336301</c:v>
                </c:pt>
                <c:pt idx="143">
                  <c:v>-0.46843969925180284</c:v>
                </c:pt>
                <c:pt idx="144">
                  <c:v>-0.39111735413645909</c:v>
                </c:pt>
                <c:pt idx="145">
                  <c:v>-0.38038146420885166</c:v>
                </c:pt>
                <c:pt idx="146">
                  <c:v>-0.45708472805561812</c:v>
                </c:pt>
                <c:pt idx="147">
                  <c:v>-0.45708472805561812</c:v>
                </c:pt>
                <c:pt idx="148">
                  <c:v>-0.45708472805561812</c:v>
                </c:pt>
                <c:pt idx="149">
                  <c:v>-0.42739472396135292</c:v>
                </c:pt>
                <c:pt idx="150">
                  <c:v>-0.43402685959040888</c:v>
                </c:pt>
                <c:pt idx="151">
                  <c:v>-0.44205711398276076</c:v>
                </c:pt>
                <c:pt idx="152">
                  <c:v>-0.43398212766691918</c:v>
                </c:pt>
                <c:pt idx="153">
                  <c:v>-0.45941044608300152</c:v>
                </c:pt>
                <c:pt idx="154">
                  <c:v>-0.45941044608300152</c:v>
                </c:pt>
                <c:pt idx="155">
                  <c:v>-0.45941044608300152</c:v>
                </c:pt>
                <c:pt idx="156">
                  <c:v>-0.45632051139571295</c:v>
                </c:pt>
                <c:pt idx="157">
                  <c:v>-0.47077393977899068</c:v>
                </c:pt>
                <c:pt idx="158">
                  <c:v>-0.45262947677870619</c:v>
                </c:pt>
                <c:pt idx="159">
                  <c:v>-0.45638551077737838</c:v>
                </c:pt>
                <c:pt idx="160">
                  <c:v>-0.46934611752609856</c:v>
                </c:pt>
                <c:pt idx="161">
                  <c:v>-0.46934611752609856</c:v>
                </c:pt>
                <c:pt idx="162">
                  <c:v>-0.46934611752609856</c:v>
                </c:pt>
                <c:pt idx="163">
                  <c:v>-0.47186532290785721</c:v>
                </c:pt>
                <c:pt idx="164">
                  <c:v>-0.39522582199669476</c:v>
                </c:pt>
                <c:pt idx="165">
                  <c:v>-0.42283436066520425</c:v>
                </c:pt>
                <c:pt idx="166">
                  <c:v>-0.39749265631826697</c:v>
                </c:pt>
                <c:pt idx="167">
                  <c:v>-0.34360625627096303</c:v>
                </c:pt>
                <c:pt idx="168">
                  <c:v>-0.34360625627096303</c:v>
                </c:pt>
                <c:pt idx="169">
                  <c:v>-0.34360625627096303</c:v>
                </c:pt>
                <c:pt idx="170">
                  <c:v>-0.18595257711224766</c:v>
                </c:pt>
                <c:pt idx="171">
                  <c:v>-0.1275846775332983</c:v>
                </c:pt>
                <c:pt idx="172">
                  <c:v>-0.18301748083113809</c:v>
                </c:pt>
                <c:pt idx="173">
                  <c:v>-0.21033851214548147</c:v>
                </c:pt>
                <c:pt idx="174">
                  <c:v>-0.12867478592121964</c:v>
                </c:pt>
                <c:pt idx="175">
                  <c:v>-0.12867478592121964</c:v>
                </c:pt>
                <c:pt idx="176">
                  <c:v>-0.12867478592121964</c:v>
                </c:pt>
                <c:pt idx="177">
                  <c:v>-0.12293076712495149</c:v>
                </c:pt>
                <c:pt idx="178">
                  <c:v>-0.18158857765579789</c:v>
                </c:pt>
                <c:pt idx="179">
                  <c:v>-0.18152902226470718</c:v>
                </c:pt>
                <c:pt idx="180">
                  <c:v>-0.15867859073100385</c:v>
                </c:pt>
                <c:pt idx="181">
                  <c:v>-0.17460811487952971</c:v>
                </c:pt>
                <c:pt idx="182">
                  <c:v>-0.17460811487952971</c:v>
                </c:pt>
                <c:pt idx="183">
                  <c:v>-0.17460811487952971</c:v>
                </c:pt>
                <c:pt idx="184">
                  <c:v>-0.1853881342007653</c:v>
                </c:pt>
                <c:pt idx="185">
                  <c:v>-0.17310046503516471</c:v>
                </c:pt>
                <c:pt idx="186">
                  <c:v>-0.17515940547461603</c:v>
                </c:pt>
                <c:pt idx="187">
                  <c:v>-0.19620767858354524</c:v>
                </c:pt>
                <c:pt idx="188">
                  <c:v>-0.23898661978068686</c:v>
                </c:pt>
                <c:pt idx="189">
                  <c:v>-0.23898661978068686</c:v>
                </c:pt>
                <c:pt idx="190">
                  <c:v>-0.23898661978068686</c:v>
                </c:pt>
                <c:pt idx="191">
                  <c:v>-0.20823035211868673</c:v>
                </c:pt>
                <c:pt idx="192">
                  <c:v>-0.20775872134654388</c:v>
                </c:pt>
                <c:pt idx="193">
                  <c:v>-0.23245824313277999</c:v>
                </c:pt>
                <c:pt idx="194">
                  <c:v>-0.23125425903433097</c:v>
                </c:pt>
                <c:pt idx="195">
                  <c:v>-0.28851026093948251</c:v>
                </c:pt>
                <c:pt idx="196">
                  <c:v>-0.28851026093948251</c:v>
                </c:pt>
                <c:pt idx="197">
                  <c:v>-0.28851026093948251</c:v>
                </c:pt>
                <c:pt idx="198">
                  <c:v>-0.27986195741317982</c:v>
                </c:pt>
                <c:pt idx="199">
                  <c:v>-0.29418656574102342</c:v>
                </c:pt>
                <c:pt idx="200">
                  <c:v>-0.30887247275085811</c:v>
                </c:pt>
                <c:pt idx="201">
                  <c:v>-0.2975068280494047</c:v>
                </c:pt>
                <c:pt idx="202">
                  <c:v>-0.31674273481110343</c:v>
                </c:pt>
                <c:pt idx="203">
                  <c:v>-0.31674273481110343</c:v>
                </c:pt>
                <c:pt idx="204">
                  <c:v>-0.31674273481110343</c:v>
                </c:pt>
                <c:pt idx="205">
                  <c:v>-0.34572948464975634</c:v>
                </c:pt>
                <c:pt idx="206">
                  <c:v>-0.37634428558386934</c:v>
                </c:pt>
                <c:pt idx="207">
                  <c:v>-0.36213490205605969</c:v>
                </c:pt>
                <c:pt idx="208">
                  <c:v>-0.34279489146461778</c:v>
                </c:pt>
                <c:pt idx="209">
                  <c:v>-0.31360357795612182</c:v>
                </c:pt>
                <c:pt idx="210">
                  <c:v>-0.31360357795612182</c:v>
                </c:pt>
                <c:pt idx="211">
                  <c:v>-0.31360357795612182</c:v>
                </c:pt>
                <c:pt idx="212">
                  <c:v>-0.28403751644296238</c:v>
                </c:pt>
                <c:pt idx="213">
                  <c:v>-0.34649918583372169</c:v>
                </c:pt>
                <c:pt idx="214">
                  <c:v>-0.38532716285757196</c:v>
                </c:pt>
                <c:pt idx="215">
                  <c:v>-0.33521634217244295</c:v>
                </c:pt>
                <c:pt idx="216">
                  <c:v>-0.39887584753792277</c:v>
                </c:pt>
                <c:pt idx="217">
                  <c:v>-0.39887584753792277</c:v>
                </c:pt>
                <c:pt idx="218">
                  <c:v>-0.39887584753792277</c:v>
                </c:pt>
                <c:pt idx="219">
                  <c:v>-0.4301160619627753</c:v>
                </c:pt>
                <c:pt idx="220">
                  <c:v>-0.40364243001986255</c:v>
                </c:pt>
                <c:pt idx="221">
                  <c:v>-0.39164414214092114</c:v>
                </c:pt>
                <c:pt idx="222">
                  <c:v>-0.37116216906352373</c:v>
                </c:pt>
                <c:pt idx="223">
                  <c:v>-0.3419563749833292</c:v>
                </c:pt>
                <c:pt idx="224">
                  <c:v>-0.3419563749833292</c:v>
                </c:pt>
                <c:pt idx="225">
                  <c:v>-0.3419563749833292</c:v>
                </c:pt>
                <c:pt idx="226">
                  <c:v>-0.31600460528123142</c:v>
                </c:pt>
                <c:pt idx="227">
                  <c:v>-0.34609562198031807</c:v>
                </c:pt>
                <c:pt idx="228">
                  <c:v>-0.37990258777850294</c:v>
                </c:pt>
                <c:pt idx="229">
                  <c:v>-0.32980266940760045</c:v>
                </c:pt>
                <c:pt idx="230">
                  <c:v>-0.30296147645410526</c:v>
                </c:pt>
                <c:pt idx="231">
                  <c:v>-0.30296147645410526</c:v>
                </c:pt>
                <c:pt idx="232">
                  <c:v>-0.30296147645410526</c:v>
                </c:pt>
                <c:pt idx="233">
                  <c:v>-0.30318725025626603</c:v>
                </c:pt>
                <c:pt idx="234">
                  <c:v>-0.3286245893605424</c:v>
                </c:pt>
                <c:pt idx="235">
                  <c:v>-0.35177024599592011</c:v>
                </c:pt>
                <c:pt idx="236">
                  <c:v>-0.39239085430628234</c:v>
                </c:pt>
                <c:pt idx="237">
                  <c:v>-0.3854654616639846</c:v>
                </c:pt>
                <c:pt idx="238">
                  <c:v>-0.3854654616639846</c:v>
                </c:pt>
                <c:pt idx="239">
                  <c:v>-0.3854654616639846</c:v>
                </c:pt>
                <c:pt idx="240">
                  <c:v>-0.39507553343296986</c:v>
                </c:pt>
                <c:pt idx="241">
                  <c:v>-0.42441267779061442</c:v>
                </c:pt>
                <c:pt idx="242">
                  <c:v>-0.39479117330056035</c:v>
                </c:pt>
                <c:pt idx="243">
                  <c:v>-0.37295968642883753</c:v>
                </c:pt>
                <c:pt idx="244">
                  <c:v>-0.38761930981722792</c:v>
                </c:pt>
                <c:pt idx="245">
                  <c:v>-0.38761930981722792</c:v>
                </c:pt>
                <c:pt idx="246">
                  <c:v>-0.38761930981722792</c:v>
                </c:pt>
                <c:pt idx="247">
                  <c:v>-0.38774619484248152</c:v>
                </c:pt>
                <c:pt idx="248">
                  <c:v>-0.3751961218306582</c:v>
                </c:pt>
                <c:pt idx="249">
                  <c:v>-0.34837988832379935</c:v>
                </c:pt>
                <c:pt idx="250">
                  <c:v>-0.36878445654296571</c:v>
                </c:pt>
                <c:pt idx="251">
                  <c:v>-0.39419461802118672</c:v>
                </c:pt>
                <c:pt idx="252">
                  <c:v>-0.39419461802118672</c:v>
                </c:pt>
                <c:pt idx="253">
                  <c:v>-0.39419461802118672</c:v>
                </c:pt>
                <c:pt idx="254">
                  <c:v>-0.32122980304651216</c:v>
                </c:pt>
                <c:pt idx="255">
                  <c:v>-0.32490523706611363</c:v>
                </c:pt>
                <c:pt idx="256">
                  <c:v>-0.32283731016262318</c:v>
                </c:pt>
                <c:pt idx="257">
                  <c:v>-0.34533146642903401</c:v>
                </c:pt>
                <c:pt idx="258">
                  <c:v>-0.36907871509803808</c:v>
                </c:pt>
                <c:pt idx="259">
                  <c:v>-0.36907871509803808</c:v>
                </c:pt>
                <c:pt idx="260">
                  <c:v>-0.36907871509803808</c:v>
                </c:pt>
                <c:pt idx="261">
                  <c:v>-0.32485938382572344</c:v>
                </c:pt>
                <c:pt idx="262">
                  <c:v>-0.26794498406489431</c:v>
                </c:pt>
                <c:pt idx="263">
                  <c:v>-0.31452708256280409</c:v>
                </c:pt>
                <c:pt idx="264">
                  <c:v>-0.29348143319073572</c:v>
                </c:pt>
                <c:pt idx="265">
                  <c:v>-0.29968166345080316</c:v>
                </c:pt>
                <c:pt idx="266">
                  <c:v>-0.29968166345080316</c:v>
                </c:pt>
                <c:pt idx="267">
                  <c:v>-0.29968166345080316</c:v>
                </c:pt>
                <c:pt idx="268">
                  <c:v>-0.27900049656271808</c:v>
                </c:pt>
                <c:pt idx="269">
                  <c:v>-0.28053421432860176</c:v>
                </c:pt>
                <c:pt idx="270">
                  <c:v>-0.253653247539677</c:v>
                </c:pt>
                <c:pt idx="271">
                  <c:v>-0.19670727619519587</c:v>
                </c:pt>
                <c:pt idx="272">
                  <c:v>-0.16457129269469248</c:v>
                </c:pt>
                <c:pt idx="273">
                  <c:v>-0.16457129269469248</c:v>
                </c:pt>
                <c:pt idx="274">
                  <c:v>-0.16457129269469248</c:v>
                </c:pt>
                <c:pt idx="275">
                  <c:v>-0.1891522094618473</c:v>
                </c:pt>
                <c:pt idx="276">
                  <c:v>-0.19596139417233563</c:v>
                </c:pt>
                <c:pt idx="277">
                  <c:v>-0.17318447005015769</c:v>
                </c:pt>
                <c:pt idx="278">
                  <c:v>-0.13839230605183683</c:v>
                </c:pt>
                <c:pt idx="279">
                  <c:v>-0.12256733791423104</c:v>
                </c:pt>
                <c:pt idx="280">
                  <c:v>-0.12256733791423104</c:v>
                </c:pt>
                <c:pt idx="281">
                  <c:v>-0.12256733791423104</c:v>
                </c:pt>
                <c:pt idx="282">
                  <c:v>-0.1765140652585411</c:v>
                </c:pt>
                <c:pt idx="283">
                  <c:v>-0.1493230895577598</c:v>
                </c:pt>
                <c:pt idx="284">
                  <c:v>-0.24189863165908657</c:v>
                </c:pt>
                <c:pt idx="285">
                  <c:v>-0.20584913952894845</c:v>
                </c:pt>
                <c:pt idx="286">
                  <c:v>-0.20151598980414945</c:v>
                </c:pt>
                <c:pt idx="287">
                  <c:v>-0.20151598980414945</c:v>
                </c:pt>
                <c:pt idx="288">
                  <c:v>-0.20151598980414945</c:v>
                </c:pt>
                <c:pt idx="289">
                  <c:v>-0.20650838639634966</c:v>
                </c:pt>
                <c:pt idx="290">
                  <c:v>-0.25594946727873585</c:v>
                </c:pt>
                <c:pt idx="291">
                  <c:v>-0.22500379312215818</c:v>
                </c:pt>
                <c:pt idx="292">
                  <c:v>-0.27235861654205734</c:v>
                </c:pt>
                <c:pt idx="293">
                  <c:v>-0.23797742484683707</c:v>
                </c:pt>
                <c:pt idx="294">
                  <c:v>-0.23797742484683707</c:v>
                </c:pt>
                <c:pt idx="295">
                  <c:v>-0.23797742484683707</c:v>
                </c:pt>
                <c:pt idx="296">
                  <c:v>-0.22387617732776716</c:v>
                </c:pt>
                <c:pt idx="297">
                  <c:v>-0.22216587727728829</c:v>
                </c:pt>
                <c:pt idx="298">
                  <c:v>-0.23188277038793589</c:v>
                </c:pt>
                <c:pt idx="299">
                  <c:v>-0.23682910848904767</c:v>
                </c:pt>
                <c:pt idx="300">
                  <c:v>-0.27521090717767005</c:v>
                </c:pt>
                <c:pt idx="301">
                  <c:v>-0.27521090717767005</c:v>
                </c:pt>
                <c:pt idx="302">
                  <c:v>-0.27521090717767005</c:v>
                </c:pt>
                <c:pt idx="303">
                  <c:v>-0.32386588818278106</c:v>
                </c:pt>
                <c:pt idx="304">
                  <c:v>-0.30039801961490536</c:v>
                </c:pt>
                <c:pt idx="305">
                  <c:v>-0.2717501008631712</c:v>
                </c:pt>
                <c:pt idx="306">
                  <c:v>-0.26092796298219678</c:v>
                </c:pt>
                <c:pt idx="307">
                  <c:v>-0.26767548261844532</c:v>
                </c:pt>
                <c:pt idx="308">
                  <c:v>-0.26767548261844532</c:v>
                </c:pt>
                <c:pt idx="309">
                  <c:v>-0.26767548261844532</c:v>
                </c:pt>
                <c:pt idx="310">
                  <c:v>-0.24617346640821028</c:v>
                </c:pt>
                <c:pt idx="311">
                  <c:v>-0.27742242013118379</c:v>
                </c:pt>
                <c:pt idx="312">
                  <c:v>-0.29876363625655727</c:v>
                </c:pt>
                <c:pt idx="313">
                  <c:v>-0.3109984365270716</c:v>
                </c:pt>
                <c:pt idx="314">
                  <c:v>-0.33570859599026459</c:v>
                </c:pt>
                <c:pt idx="315">
                  <c:v>-0.33570859599026459</c:v>
                </c:pt>
                <c:pt idx="316">
                  <c:v>-0.33570859599026459</c:v>
                </c:pt>
                <c:pt idx="317">
                  <c:v>-0.33965554164732059</c:v>
                </c:pt>
                <c:pt idx="318">
                  <c:v>-0.36724658534644306</c:v>
                </c:pt>
                <c:pt idx="319">
                  <c:v>-0.37418242004423036</c:v>
                </c:pt>
                <c:pt idx="320">
                  <c:v>-0.36910878150319681</c:v>
                </c:pt>
                <c:pt idx="321">
                  <c:v>-0.39270570893491535</c:v>
                </c:pt>
                <c:pt idx="322">
                  <c:v>-0.39270570893491535</c:v>
                </c:pt>
                <c:pt idx="323">
                  <c:v>-0.39270570893491535</c:v>
                </c:pt>
                <c:pt idx="324">
                  <c:v>-0.39476689145307786</c:v>
                </c:pt>
                <c:pt idx="325">
                  <c:v>-0.36043536854484109</c:v>
                </c:pt>
                <c:pt idx="326">
                  <c:v>-0.33135758529534903</c:v>
                </c:pt>
                <c:pt idx="327">
                  <c:v>-0.3306327497274838</c:v>
                </c:pt>
                <c:pt idx="328">
                  <c:v>-0.35411951718926482</c:v>
                </c:pt>
                <c:pt idx="329">
                  <c:v>-0.35411951718926482</c:v>
                </c:pt>
                <c:pt idx="330">
                  <c:v>-0.35411951718926482</c:v>
                </c:pt>
                <c:pt idx="331">
                  <c:v>-0.42418926697076248</c:v>
                </c:pt>
                <c:pt idx="332">
                  <c:v>-0.450897160423545</c:v>
                </c:pt>
                <c:pt idx="333">
                  <c:v>-0.43312394432754586</c:v>
                </c:pt>
                <c:pt idx="334">
                  <c:v>-0.42231214807939899</c:v>
                </c:pt>
                <c:pt idx="335">
                  <c:v>-0.3902717300723425</c:v>
                </c:pt>
                <c:pt idx="336">
                  <c:v>-0.3902717300723425</c:v>
                </c:pt>
                <c:pt idx="337">
                  <c:v>-0.3902717300723425</c:v>
                </c:pt>
                <c:pt idx="338">
                  <c:v>-0.44424978945335497</c:v>
                </c:pt>
                <c:pt idx="339">
                  <c:v>-0.40840534642047449</c:v>
                </c:pt>
                <c:pt idx="340">
                  <c:v>-0.41780523948785725</c:v>
                </c:pt>
                <c:pt idx="341">
                  <c:v>-0.36674452024564208</c:v>
                </c:pt>
                <c:pt idx="342">
                  <c:v>-0.42226587938522031</c:v>
                </c:pt>
                <c:pt idx="343">
                  <c:v>-0.42226587938522031</c:v>
                </c:pt>
                <c:pt idx="344">
                  <c:v>-0.42226587938522031</c:v>
                </c:pt>
                <c:pt idx="345">
                  <c:v>-0.46336114731533179</c:v>
                </c:pt>
                <c:pt idx="346">
                  <c:v>-0.45941932594183099</c:v>
                </c:pt>
                <c:pt idx="347">
                  <c:v>-0.5039197332887887</c:v>
                </c:pt>
                <c:pt idx="348">
                  <c:v>-0.50857647168409859</c:v>
                </c:pt>
                <c:pt idx="349">
                  <c:v>-0.51729961044593731</c:v>
                </c:pt>
                <c:pt idx="350">
                  <c:v>-0.51729961044593731</c:v>
                </c:pt>
                <c:pt idx="351">
                  <c:v>-0.51729961044593731</c:v>
                </c:pt>
                <c:pt idx="352">
                  <c:v>-0.4974842881378832</c:v>
                </c:pt>
                <c:pt idx="353">
                  <c:v>-0.48764625544963086</c:v>
                </c:pt>
                <c:pt idx="354">
                  <c:v>-0.52521034936941557</c:v>
                </c:pt>
                <c:pt idx="355">
                  <c:v>-0.5514277693057007</c:v>
                </c:pt>
                <c:pt idx="356">
                  <c:v>-0.56833359102236658</c:v>
                </c:pt>
                <c:pt idx="357">
                  <c:v>-0.56833359102236658</c:v>
                </c:pt>
                <c:pt idx="358">
                  <c:v>-0.56833359102236658</c:v>
                </c:pt>
                <c:pt idx="359">
                  <c:v>-0.57347491532844042</c:v>
                </c:pt>
                <c:pt idx="360">
                  <c:v>-0.55241489784078168</c:v>
                </c:pt>
                <c:pt idx="361">
                  <c:v>-0.46047494579882975</c:v>
                </c:pt>
                <c:pt idx="362">
                  <c:v>-0.42699644342585474</c:v>
                </c:pt>
                <c:pt idx="363">
                  <c:v>-0.44806721322935289</c:v>
                </c:pt>
                <c:pt idx="364">
                  <c:v>-0.44806721322935289</c:v>
                </c:pt>
                <c:pt idx="365">
                  <c:v>-0.44806721322935289</c:v>
                </c:pt>
                <c:pt idx="366">
                  <c:v>-0.44662253073157371</c:v>
                </c:pt>
                <c:pt idx="367">
                  <c:v>-0.40969129605432797</c:v>
                </c:pt>
                <c:pt idx="368">
                  <c:v>-0.43262553693272082</c:v>
                </c:pt>
                <c:pt idx="369">
                  <c:v>-0.46999408849446817</c:v>
                </c:pt>
                <c:pt idx="370">
                  <c:v>-0.5165411686908371</c:v>
                </c:pt>
                <c:pt idx="371">
                  <c:v>-0.5165411686908371</c:v>
                </c:pt>
                <c:pt idx="372">
                  <c:v>-0.5165411686908371</c:v>
                </c:pt>
                <c:pt idx="373">
                  <c:v>-0.54488801314577417</c:v>
                </c:pt>
                <c:pt idx="374">
                  <c:v>-0.52779082646222397</c:v>
                </c:pt>
                <c:pt idx="375">
                  <c:v>-0.50938415292212202</c:v>
                </c:pt>
                <c:pt idx="376">
                  <c:v>-0.51892642695570912</c:v>
                </c:pt>
                <c:pt idx="377">
                  <c:v>-0.5230942985358128</c:v>
                </c:pt>
                <c:pt idx="378">
                  <c:v>-0.5230942985358128</c:v>
                </c:pt>
                <c:pt idx="379">
                  <c:v>-0.5230942985358128</c:v>
                </c:pt>
                <c:pt idx="380">
                  <c:v>-0.54881368865651414</c:v>
                </c:pt>
                <c:pt idx="381">
                  <c:v>-0.57314152646783345</c:v>
                </c:pt>
                <c:pt idx="382">
                  <c:v>-0.5562889893008115</c:v>
                </c:pt>
                <c:pt idx="383">
                  <c:v>-0.57007827309298709</c:v>
                </c:pt>
                <c:pt idx="384">
                  <c:v>-0.56076412269881337</c:v>
                </c:pt>
                <c:pt idx="385">
                  <c:v>-0.56076412269881337</c:v>
                </c:pt>
                <c:pt idx="386">
                  <c:v>-0.56076412269881337</c:v>
                </c:pt>
                <c:pt idx="387">
                  <c:v>-0.52511365269408983</c:v>
                </c:pt>
                <c:pt idx="388">
                  <c:v>-0.56028523077811809</c:v>
                </c:pt>
                <c:pt idx="389">
                  <c:v>-0.56911256700392077</c:v>
                </c:pt>
                <c:pt idx="390">
                  <c:v>-0.59623008125097376</c:v>
                </c:pt>
                <c:pt idx="391">
                  <c:v>-0.57070879059503554</c:v>
                </c:pt>
                <c:pt idx="392">
                  <c:v>-0.57070879059503554</c:v>
                </c:pt>
                <c:pt idx="393">
                  <c:v>-0.57070879059503554</c:v>
                </c:pt>
                <c:pt idx="394">
                  <c:v>-0.53543742871868594</c:v>
                </c:pt>
                <c:pt idx="395">
                  <c:v>-0.56744465930329135</c:v>
                </c:pt>
                <c:pt idx="396">
                  <c:v>-0.61689791861565502</c:v>
                </c:pt>
                <c:pt idx="397">
                  <c:v>-0.64309521099011624</c:v>
                </c:pt>
                <c:pt idx="398">
                  <c:v>-0.65470543310026663</c:v>
                </c:pt>
                <c:pt idx="399">
                  <c:v>-0.65470543310026663</c:v>
                </c:pt>
                <c:pt idx="400">
                  <c:v>-0.65470543310026663</c:v>
                </c:pt>
                <c:pt idx="401">
                  <c:v>-0.68329375056894359</c:v>
                </c:pt>
                <c:pt idx="402">
                  <c:v>-0.69332620571121029</c:v>
                </c:pt>
                <c:pt idx="403">
                  <c:v>-0.69390504634953998</c:v>
                </c:pt>
                <c:pt idx="404">
                  <c:v>-0.70258879385003215</c:v>
                </c:pt>
                <c:pt idx="405">
                  <c:v>-0.71284815740614216</c:v>
                </c:pt>
                <c:pt idx="406">
                  <c:v>-0.71284815740614216</c:v>
                </c:pt>
                <c:pt idx="407">
                  <c:v>-0.71284815740614216</c:v>
                </c:pt>
                <c:pt idx="408">
                  <c:v>-0.69589226398713233</c:v>
                </c:pt>
                <c:pt idx="409">
                  <c:v>-0.68985152174388931</c:v>
                </c:pt>
                <c:pt idx="410">
                  <c:v>-0.68580266572879223</c:v>
                </c:pt>
                <c:pt idx="411">
                  <c:v>-0.64823935382721753</c:v>
                </c:pt>
                <c:pt idx="412">
                  <c:v>-0.63875980991318071</c:v>
                </c:pt>
                <c:pt idx="413">
                  <c:v>-0.63875980991318071</c:v>
                </c:pt>
                <c:pt idx="414">
                  <c:v>-0.63875980991318071</c:v>
                </c:pt>
                <c:pt idx="415">
                  <c:v>-0.63265617537735663</c:v>
                </c:pt>
                <c:pt idx="416">
                  <c:v>-0.64166802759262143</c:v>
                </c:pt>
                <c:pt idx="417">
                  <c:v>-0.62666356128115974</c:v>
                </c:pt>
                <c:pt idx="418">
                  <c:v>-0.67997392357150965</c:v>
                </c:pt>
                <c:pt idx="419">
                  <c:v>-0.69378017795228675</c:v>
                </c:pt>
                <c:pt idx="420">
                  <c:v>-0.69378017795228675</c:v>
                </c:pt>
                <c:pt idx="421">
                  <c:v>-0.69378017795228675</c:v>
                </c:pt>
                <c:pt idx="422">
                  <c:v>-0.58878245065686685</c:v>
                </c:pt>
                <c:pt idx="423">
                  <c:v>-0.65825107574371822</c:v>
                </c:pt>
                <c:pt idx="424">
                  <c:v>-0.67145153898605525</c:v>
                </c:pt>
                <c:pt idx="425">
                  <c:v>-0.63501517743113389</c:v>
                </c:pt>
                <c:pt idx="426">
                  <c:v>-0.62478267196757287</c:v>
                </c:pt>
                <c:pt idx="427">
                  <c:v>-0.62478267196757287</c:v>
                </c:pt>
                <c:pt idx="428">
                  <c:v>-0.62478267196757287</c:v>
                </c:pt>
                <c:pt idx="429">
                  <c:v>-0.48262847035821593</c:v>
                </c:pt>
                <c:pt idx="430">
                  <c:v>-0.36097411733991935</c:v>
                </c:pt>
                <c:pt idx="431">
                  <c:v>-0.21705907576319858</c:v>
                </c:pt>
                <c:pt idx="432">
                  <c:v>-0.21784739481790286</c:v>
                </c:pt>
                <c:pt idx="433">
                  <c:v>-0.22720685217860742</c:v>
                </c:pt>
                <c:pt idx="434">
                  <c:v>-0.22720685217860742</c:v>
                </c:pt>
                <c:pt idx="435">
                  <c:v>-0.22720685217860742</c:v>
                </c:pt>
                <c:pt idx="436">
                  <c:v>-0.27354941652533715</c:v>
                </c:pt>
                <c:pt idx="437">
                  <c:v>-0.31216798369712662</c:v>
                </c:pt>
                <c:pt idx="438">
                  <c:v>-0.31038517552128092</c:v>
                </c:pt>
                <c:pt idx="439">
                  <c:v>-0.30668165029622857</c:v>
                </c:pt>
                <c:pt idx="440">
                  <c:v>-0.29613480085722432</c:v>
                </c:pt>
                <c:pt idx="441">
                  <c:v>-0.29613480085722432</c:v>
                </c:pt>
                <c:pt idx="442">
                  <c:v>-0.29613480085722432</c:v>
                </c:pt>
                <c:pt idx="443">
                  <c:v>-0.28689941294631716</c:v>
                </c:pt>
                <c:pt idx="444">
                  <c:v>-0.31826997057485595</c:v>
                </c:pt>
                <c:pt idx="445">
                  <c:v>-0.32013895920644331</c:v>
                </c:pt>
                <c:pt idx="446">
                  <c:v>-0.2728563856450909</c:v>
                </c:pt>
                <c:pt idx="447">
                  <c:v>-0.29085169638244662</c:v>
                </c:pt>
                <c:pt idx="448">
                  <c:v>-0.29085169638244662</c:v>
                </c:pt>
                <c:pt idx="449">
                  <c:v>-0.29085169638244662</c:v>
                </c:pt>
                <c:pt idx="450">
                  <c:v>-0.2839559101772236</c:v>
                </c:pt>
                <c:pt idx="451">
                  <c:v>-0.26694143532854614</c:v>
                </c:pt>
                <c:pt idx="452">
                  <c:v>-0.18685970294342449</c:v>
                </c:pt>
                <c:pt idx="453">
                  <c:v>-0.23941845208707146</c:v>
                </c:pt>
                <c:pt idx="454">
                  <c:v>-0.14574368680987998</c:v>
                </c:pt>
                <c:pt idx="455">
                  <c:v>-0.14574368680987998</c:v>
                </c:pt>
                <c:pt idx="456">
                  <c:v>-0.14574368680987998</c:v>
                </c:pt>
                <c:pt idx="457">
                  <c:v>-9.352347730339669E-2</c:v>
                </c:pt>
                <c:pt idx="458">
                  <c:v>-0.22915914025485692</c:v>
                </c:pt>
                <c:pt idx="459">
                  <c:v>-0.20735271894755214</c:v>
                </c:pt>
                <c:pt idx="460">
                  <c:v>-0.21694536534976655</c:v>
                </c:pt>
                <c:pt idx="461">
                  <c:v>-0.24913403667986367</c:v>
                </c:pt>
                <c:pt idx="462">
                  <c:v>-0.24913403667986367</c:v>
                </c:pt>
                <c:pt idx="463">
                  <c:v>-0.24913403667986367</c:v>
                </c:pt>
                <c:pt idx="464">
                  <c:v>-0.21929605285104603</c:v>
                </c:pt>
                <c:pt idx="465">
                  <c:v>-0.26245891827191292</c:v>
                </c:pt>
                <c:pt idx="466">
                  <c:v>-0.25946886529427488</c:v>
                </c:pt>
                <c:pt idx="467">
                  <c:v>-0.2513405659928547</c:v>
                </c:pt>
                <c:pt idx="468">
                  <c:v>-0.25676943927915025</c:v>
                </c:pt>
                <c:pt idx="469">
                  <c:v>-0.25676943927915025</c:v>
                </c:pt>
                <c:pt idx="470">
                  <c:v>-0.25676943927915025</c:v>
                </c:pt>
                <c:pt idx="471">
                  <c:v>-0.22527943905550912</c:v>
                </c:pt>
                <c:pt idx="472">
                  <c:v>-0.16407828948943945</c:v>
                </c:pt>
                <c:pt idx="473">
                  <c:v>-9.9400166086593411E-2</c:v>
                </c:pt>
                <c:pt idx="474">
                  <c:v>-0.14202830529705418</c:v>
                </c:pt>
                <c:pt idx="475">
                  <c:v>-0.19253742484891417</c:v>
                </c:pt>
                <c:pt idx="476">
                  <c:v>-0.19253742484891417</c:v>
                </c:pt>
                <c:pt idx="477">
                  <c:v>-0.19253742484891417</c:v>
                </c:pt>
                <c:pt idx="478">
                  <c:v>-0.1716905098535717</c:v>
                </c:pt>
                <c:pt idx="479">
                  <c:v>-0.15476515789846063</c:v>
                </c:pt>
                <c:pt idx="480">
                  <c:v>-0.18175725673042298</c:v>
                </c:pt>
                <c:pt idx="481">
                  <c:v>-0.23291776312209453</c:v>
                </c:pt>
                <c:pt idx="482">
                  <c:v>-0.26139425193490007</c:v>
                </c:pt>
                <c:pt idx="483">
                  <c:v>-0.26139425193490007</c:v>
                </c:pt>
                <c:pt idx="484">
                  <c:v>-0.26139425193490007</c:v>
                </c:pt>
                <c:pt idx="485">
                  <c:v>-0.28472801699113526</c:v>
                </c:pt>
                <c:pt idx="486">
                  <c:v>-0.30684154896207733</c:v>
                </c:pt>
                <c:pt idx="487">
                  <c:v>-0.26844278998979104</c:v>
                </c:pt>
                <c:pt idx="488">
                  <c:v>-0.26644944966861372</c:v>
                </c:pt>
                <c:pt idx="489">
                  <c:v>-0.30956996810774479</c:v>
                </c:pt>
                <c:pt idx="490">
                  <c:v>-0.30956996810774479</c:v>
                </c:pt>
                <c:pt idx="491">
                  <c:v>-0.30956996810774479</c:v>
                </c:pt>
                <c:pt idx="492">
                  <c:v>-0.28536621534745099</c:v>
                </c:pt>
                <c:pt idx="493">
                  <c:v>-0.29821818414701606</c:v>
                </c:pt>
                <c:pt idx="494">
                  <c:v>-0.35536468635965129</c:v>
                </c:pt>
                <c:pt idx="495">
                  <c:v>-0.39427725371583505</c:v>
                </c:pt>
                <c:pt idx="496">
                  <c:v>-0.40943211728231693</c:v>
                </c:pt>
                <c:pt idx="497">
                  <c:v>-0.40943211728231693</c:v>
                </c:pt>
                <c:pt idx="498">
                  <c:v>-0.40943211728231693</c:v>
                </c:pt>
                <c:pt idx="499">
                  <c:v>-0.39314675710557406</c:v>
                </c:pt>
                <c:pt idx="500">
                  <c:v>-0.39223434302970484</c:v>
                </c:pt>
                <c:pt idx="501">
                  <c:v>-0.38711841993226204</c:v>
                </c:pt>
                <c:pt idx="502">
                  <c:v>-0.36901460214652432</c:v>
                </c:pt>
                <c:pt idx="503">
                  <c:v>-0.39165890370223166</c:v>
                </c:pt>
                <c:pt idx="504">
                  <c:v>-0.39165890370223166</c:v>
                </c:pt>
                <c:pt idx="505">
                  <c:v>-0.39165890370223166</c:v>
                </c:pt>
                <c:pt idx="506">
                  <c:v>-0.41509403464367628</c:v>
                </c:pt>
                <c:pt idx="507">
                  <c:v>-0.42770955171825309</c:v>
                </c:pt>
                <c:pt idx="508">
                  <c:v>-0.45388913392342262</c:v>
                </c:pt>
                <c:pt idx="509">
                  <c:v>-0.40329349342342941</c:v>
                </c:pt>
                <c:pt idx="510">
                  <c:v>-0.24235087436056491</c:v>
                </c:pt>
                <c:pt idx="511">
                  <c:v>-0.24235087436056491</c:v>
                </c:pt>
                <c:pt idx="512">
                  <c:v>-0.24235087436056491</c:v>
                </c:pt>
                <c:pt idx="513">
                  <c:v>-0.22731205483531697</c:v>
                </c:pt>
                <c:pt idx="514">
                  <c:v>-0.25602035076581381</c:v>
                </c:pt>
                <c:pt idx="515">
                  <c:v>-0.26000728869335415</c:v>
                </c:pt>
                <c:pt idx="516">
                  <c:v>-0.31030103967287198</c:v>
                </c:pt>
                <c:pt idx="517">
                  <c:v>-0.27480011997894044</c:v>
                </c:pt>
                <c:pt idx="518">
                  <c:v>-0.27480011997894044</c:v>
                </c:pt>
                <c:pt idx="519">
                  <c:v>-0.27480011997894044</c:v>
                </c:pt>
                <c:pt idx="520">
                  <c:v>-0.29525876515296201</c:v>
                </c:pt>
                <c:pt idx="521">
                  <c:v>-0.29685125353904435</c:v>
                </c:pt>
                <c:pt idx="522">
                  <c:v>-0.30777445602301234</c:v>
                </c:pt>
                <c:pt idx="523">
                  <c:v>-0.33634065734830898</c:v>
                </c:pt>
                <c:pt idx="524">
                  <c:v>-0.33363746501220165</c:v>
                </c:pt>
                <c:pt idx="525">
                  <c:v>-0.33363746501220165</c:v>
                </c:pt>
                <c:pt idx="526">
                  <c:v>-0.33363746501220165</c:v>
                </c:pt>
                <c:pt idx="527">
                  <c:v>-0.32043261252563332</c:v>
                </c:pt>
                <c:pt idx="528">
                  <c:v>-0.26726848342258114</c:v>
                </c:pt>
                <c:pt idx="529">
                  <c:v>-0.30817428043877271</c:v>
                </c:pt>
                <c:pt idx="530">
                  <c:v>-0.32201277406309431</c:v>
                </c:pt>
                <c:pt idx="531">
                  <c:v>-0.30765659725273492</c:v>
                </c:pt>
                <c:pt idx="532">
                  <c:v>-0.30765659725273492</c:v>
                </c:pt>
                <c:pt idx="533">
                  <c:v>-0.30765659725273492</c:v>
                </c:pt>
                <c:pt idx="534">
                  <c:v>-0.42504186524889176</c:v>
                </c:pt>
                <c:pt idx="535">
                  <c:v>-0.46912558193292159</c:v>
                </c:pt>
                <c:pt idx="536">
                  <c:v>-0.46118106544025678</c:v>
                </c:pt>
                <c:pt idx="537">
                  <c:v>-0.45331233939676924</c:v>
                </c:pt>
                <c:pt idx="538">
                  <c:v>-0.49844550732157217</c:v>
                </c:pt>
                <c:pt idx="539">
                  <c:v>-0.49844550732157217</c:v>
                </c:pt>
                <c:pt idx="540">
                  <c:v>-0.49844550732157217</c:v>
                </c:pt>
                <c:pt idx="541">
                  <c:v>-0.4838618007907024</c:v>
                </c:pt>
                <c:pt idx="542">
                  <c:v>-0.3175328564435646</c:v>
                </c:pt>
                <c:pt idx="543">
                  <c:v>-0.35464342272726951</c:v>
                </c:pt>
                <c:pt idx="544">
                  <c:v>-0.38329093566463301</c:v>
                </c:pt>
                <c:pt idx="545">
                  <c:v>-0.38124385806587607</c:v>
                </c:pt>
                <c:pt idx="546">
                  <c:v>-0.38124385806587607</c:v>
                </c:pt>
                <c:pt idx="547">
                  <c:v>-0.38124385806587607</c:v>
                </c:pt>
                <c:pt idx="548">
                  <c:v>-0.39529248112260268</c:v>
                </c:pt>
                <c:pt idx="549">
                  <c:v>-0.40867804821178572</c:v>
                </c:pt>
                <c:pt idx="550">
                  <c:v>-0.42948136051932828</c:v>
                </c:pt>
                <c:pt idx="551">
                  <c:v>-0.41948928039414479</c:v>
                </c:pt>
                <c:pt idx="552">
                  <c:v>-0.46253149464896937</c:v>
                </c:pt>
                <c:pt idx="553">
                  <c:v>-0.46253149464896937</c:v>
                </c:pt>
                <c:pt idx="554">
                  <c:v>-0.46253149464896937</c:v>
                </c:pt>
                <c:pt idx="555">
                  <c:v>-0.43661820236110555</c:v>
                </c:pt>
                <c:pt idx="556">
                  <c:v>-0.40687395987727598</c:v>
                </c:pt>
                <c:pt idx="557">
                  <c:v>-0.42184257056879548</c:v>
                </c:pt>
                <c:pt idx="558">
                  <c:v>-0.4264041250037427</c:v>
                </c:pt>
                <c:pt idx="559">
                  <c:v>-0.43252112666901188</c:v>
                </c:pt>
                <c:pt idx="560">
                  <c:v>-0.43252112666901188</c:v>
                </c:pt>
                <c:pt idx="561">
                  <c:v>-0.43252112666901188</c:v>
                </c:pt>
                <c:pt idx="562">
                  <c:v>-0.39894807132931581</c:v>
                </c:pt>
                <c:pt idx="563">
                  <c:v>-0.39386699685635213</c:v>
                </c:pt>
                <c:pt idx="564">
                  <c:v>-0.35171647187091498</c:v>
                </c:pt>
                <c:pt idx="565">
                  <c:v>-0.36363289588361802</c:v>
                </c:pt>
                <c:pt idx="566">
                  <c:v>-0.38924568284550154</c:v>
                </c:pt>
                <c:pt idx="567">
                  <c:v>-0.38924568284550154</c:v>
                </c:pt>
                <c:pt idx="568">
                  <c:v>-0.38924568284550154</c:v>
                </c:pt>
                <c:pt idx="569">
                  <c:v>-0.36080110138493038</c:v>
                </c:pt>
                <c:pt idx="570">
                  <c:v>-0.41961937614844802</c:v>
                </c:pt>
                <c:pt idx="571">
                  <c:v>-0.41692520205697026</c:v>
                </c:pt>
                <c:pt idx="572">
                  <c:v>-0.42013973403069499</c:v>
                </c:pt>
                <c:pt idx="573">
                  <c:v>-0.42916116043459368</c:v>
                </c:pt>
                <c:pt idx="574">
                  <c:v>-0.42916116043459368</c:v>
                </c:pt>
                <c:pt idx="575">
                  <c:v>-0.42916116043459368</c:v>
                </c:pt>
                <c:pt idx="576">
                  <c:v>-0.41558774464866771</c:v>
                </c:pt>
                <c:pt idx="577">
                  <c:v>-0.43985342255714427</c:v>
                </c:pt>
                <c:pt idx="578">
                  <c:v>-0.38085230462657577</c:v>
                </c:pt>
                <c:pt idx="579">
                  <c:v>-0.40994332758287333</c:v>
                </c:pt>
                <c:pt idx="580">
                  <c:v>-0.41239271080575601</c:v>
                </c:pt>
                <c:pt idx="581">
                  <c:v>-0.41239271080575601</c:v>
                </c:pt>
                <c:pt idx="582">
                  <c:v>-0.41239271080575601</c:v>
                </c:pt>
                <c:pt idx="583">
                  <c:v>-0.41339425613077063</c:v>
                </c:pt>
                <c:pt idx="584">
                  <c:v>-0.40637626864678711</c:v>
                </c:pt>
                <c:pt idx="585">
                  <c:v>-0.40255827417254192</c:v>
                </c:pt>
                <c:pt idx="586">
                  <c:v>-0.39347446014766974</c:v>
                </c:pt>
                <c:pt idx="587">
                  <c:v>-0.40547084586310689</c:v>
                </c:pt>
                <c:pt idx="588">
                  <c:v>-0.40547084586310689</c:v>
                </c:pt>
                <c:pt idx="589">
                  <c:v>-0.40547084586310689</c:v>
                </c:pt>
                <c:pt idx="590">
                  <c:v>-0.37818691086918999</c:v>
                </c:pt>
                <c:pt idx="591">
                  <c:v>-0.32829570989011558</c:v>
                </c:pt>
                <c:pt idx="592">
                  <c:v>-0.31738232948251227</c:v>
                </c:pt>
                <c:pt idx="593">
                  <c:v>-0.34503305380816762</c:v>
                </c:pt>
                <c:pt idx="594">
                  <c:v>-0.36695120504871148</c:v>
                </c:pt>
                <c:pt idx="595">
                  <c:v>-0.36695120504871148</c:v>
                </c:pt>
                <c:pt idx="596">
                  <c:v>-0.36695120504871148</c:v>
                </c:pt>
                <c:pt idx="597">
                  <c:v>-0.34399963747966805</c:v>
                </c:pt>
                <c:pt idx="598">
                  <c:v>-0.35436190565590653</c:v>
                </c:pt>
                <c:pt idx="599">
                  <c:v>-0.34234991834678957</c:v>
                </c:pt>
                <c:pt idx="600">
                  <c:v>-0.35811338856579755</c:v>
                </c:pt>
                <c:pt idx="601">
                  <c:v>-0.38593408107554422</c:v>
                </c:pt>
                <c:pt idx="602">
                  <c:v>-0.38593408107554422</c:v>
                </c:pt>
                <c:pt idx="603">
                  <c:v>-0.38593408107554422</c:v>
                </c:pt>
                <c:pt idx="604">
                  <c:v>-0.39098722649379242</c:v>
                </c:pt>
                <c:pt idx="605">
                  <c:v>-0.36619321287351653</c:v>
                </c:pt>
                <c:pt idx="606">
                  <c:v>-0.35580207459188429</c:v>
                </c:pt>
                <c:pt idx="607">
                  <c:v>-0.40442740129471122</c:v>
                </c:pt>
                <c:pt idx="608">
                  <c:v>-0.41362179451639647</c:v>
                </c:pt>
                <c:pt idx="609">
                  <c:v>-0.41362179451639647</c:v>
                </c:pt>
                <c:pt idx="610">
                  <c:v>-0.41362179451639647</c:v>
                </c:pt>
                <c:pt idx="611">
                  <c:v>-0.41505331937010076</c:v>
                </c:pt>
                <c:pt idx="612">
                  <c:v>-0.42395479129950131</c:v>
                </c:pt>
                <c:pt idx="613">
                  <c:v>-0.40369548661310473</c:v>
                </c:pt>
                <c:pt idx="614">
                  <c:v>-0.42122501579799787</c:v>
                </c:pt>
                <c:pt idx="615">
                  <c:v>-0.42532497233619793</c:v>
                </c:pt>
                <c:pt idx="616">
                  <c:v>-0.42532497233619793</c:v>
                </c:pt>
                <c:pt idx="617">
                  <c:v>-0.42532497233619793</c:v>
                </c:pt>
                <c:pt idx="618">
                  <c:v>-0.46956941667702046</c:v>
                </c:pt>
                <c:pt idx="619">
                  <c:v>-0.45435514372350194</c:v>
                </c:pt>
                <c:pt idx="620">
                  <c:v>-0.46680249805584634</c:v>
                </c:pt>
                <c:pt idx="621">
                  <c:v>-0.46756261893161638</c:v>
                </c:pt>
                <c:pt idx="622">
                  <c:v>-0.47555151664494838</c:v>
                </c:pt>
                <c:pt idx="623">
                  <c:v>-0.47555151664494838</c:v>
                </c:pt>
                <c:pt idx="624">
                  <c:v>-0.47555151664494838</c:v>
                </c:pt>
                <c:pt idx="625">
                  <c:v>-0.44463504854229907</c:v>
                </c:pt>
                <c:pt idx="626">
                  <c:v>-0.43487900977370797</c:v>
                </c:pt>
                <c:pt idx="627">
                  <c:v>-0.44224493206772458</c:v>
                </c:pt>
                <c:pt idx="628">
                  <c:v>-0.33361352777257675</c:v>
                </c:pt>
                <c:pt idx="629">
                  <c:v>-0.25819670189200244</c:v>
                </c:pt>
                <c:pt idx="630">
                  <c:v>-0.25819670189200244</c:v>
                </c:pt>
                <c:pt idx="631">
                  <c:v>-0.25819670189200244</c:v>
                </c:pt>
                <c:pt idx="632">
                  <c:v>-0.22806680100644255</c:v>
                </c:pt>
                <c:pt idx="633">
                  <c:v>-0.29961400461875209</c:v>
                </c:pt>
                <c:pt idx="634">
                  <c:v>-0.26108934995584249</c:v>
                </c:pt>
                <c:pt idx="635">
                  <c:v>-0.26554366351624387</c:v>
                </c:pt>
                <c:pt idx="636">
                  <c:v>-0.23874497002054784</c:v>
                </c:pt>
                <c:pt idx="637">
                  <c:v>-0.23874497002054784</c:v>
                </c:pt>
                <c:pt idx="638">
                  <c:v>-0.23874497002054784</c:v>
                </c:pt>
                <c:pt idx="639">
                  <c:v>-0.23598673210465529</c:v>
                </c:pt>
                <c:pt idx="640">
                  <c:v>-0.22593937194678609</c:v>
                </c:pt>
                <c:pt idx="641">
                  <c:v>-0.22326972374054349</c:v>
                </c:pt>
                <c:pt idx="642">
                  <c:v>-0.19473605599639079</c:v>
                </c:pt>
                <c:pt idx="643">
                  <c:v>-0.19638405366640183</c:v>
                </c:pt>
                <c:pt idx="644">
                  <c:v>-0.19638405366640183</c:v>
                </c:pt>
                <c:pt idx="645">
                  <c:v>-0.19638405366640183</c:v>
                </c:pt>
                <c:pt idx="646">
                  <c:v>-0.17612641526357387</c:v>
                </c:pt>
                <c:pt idx="647">
                  <c:v>-0.19446721618587698</c:v>
                </c:pt>
                <c:pt idx="648">
                  <c:v>-0.20680448135515078</c:v>
                </c:pt>
                <c:pt idx="649">
                  <c:v>-0.241526776662742</c:v>
                </c:pt>
                <c:pt idx="650">
                  <c:v>-0.31456113112008621</c:v>
                </c:pt>
                <c:pt idx="651">
                  <c:v>-0.31456113112008621</c:v>
                </c:pt>
                <c:pt idx="652">
                  <c:v>-0.31456113112008621</c:v>
                </c:pt>
                <c:pt idx="653">
                  <c:v>-0.27907524661130317</c:v>
                </c:pt>
                <c:pt idx="654">
                  <c:v>-0.28326349383354049</c:v>
                </c:pt>
                <c:pt idx="655">
                  <c:v>-0.29440829922533507</c:v>
                </c:pt>
                <c:pt idx="656">
                  <c:v>-0.29978465834164214</c:v>
                </c:pt>
                <c:pt idx="657">
                  <c:v>-0.29178346197010691</c:v>
                </c:pt>
                <c:pt idx="658">
                  <c:v>-0.29178346197010691</c:v>
                </c:pt>
                <c:pt idx="659">
                  <c:v>-0.29178346197010691</c:v>
                </c:pt>
                <c:pt idx="660">
                  <c:v>-0.19462069711049104</c:v>
                </c:pt>
                <c:pt idx="661">
                  <c:v>-0.19131549260549077</c:v>
                </c:pt>
                <c:pt idx="662">
                  <c:v>-0.19001002495461697</c:v>
                </c:pt>
                <c:pt idx="663">
                  <c:v>-0.14597912806234661</c:v>
                </c:pt>
                <c:pt idx="664">
                  <c:v>-0.15600999005245461</c:v>
                </c:pt>
                <c:pt idx="665">
                  <c:v>-0.15600999005245461</c:v>
                </c:pt>
                <c:pt idx="666">
                  <c:v>-0.15600999005245461</c:v>
                </c:pt>
                <c:pt idx="667">
                  <c:v>-0.18565827186040101</c:v>
                </c:pt>
                <c:pt idx="668">
                  <c:v>-0.24968227313361224</c:v>
                </c:pt>
                <c:pt idx="669">
                  <c:v>-0.24052275418523197</c:v>
                </c:pt>
                <c:pt idx="670">
                  <c:v>-0.26889998588288694</c:v>
                </c:pt>
                <c:pt idx="671">
                  <c:v>-0.32554535030965132</c:v>
                </c:pt>
                <c:pt idx="672">
                  <c:v>-0.32554535030965132</c:v>
                </c:pt>
                <c:pt idx="673">
                  <c:v>-0.32554535030965132</c:v>
                </c:pt>
                <c:pt idx="674">
                  <c:v>-0.29983442120470216</c:v>
                </c:pt>
                <c:pt idx="675">
                  <c:v>-0.31926117941082499</c:v>
                </c:pt>
                <c:pt idx="676">
                  <c:v>-0.35734287071778964</c:v>
                </c:pt>
                <c:pt idx="677">
                  <c:v>-0.3272888158116663</c:v>
                </c:pt>
                <c:pt idx="678">
                  <c:v>-0.32376726881717599</c:v>
                </c:pt>
                <c:pt idx="679">
                  <c:v>-0.32376726881717599</c:v>
                </c:pt>
                <c:pt idx="680">
                  <c:v>-0.32376726881717599</c:v>
                </c:pt>
                <c:pt idx="681">
                  <c:v>-0.29812226065621117</c:v>
                </c:pt>
                <c:pt idx="682">
                  <c:v>-0.3166565181586749</c:v>
                </c:pt>
                <c:pt idx="683">
                  <c:v>-0.31708401278962484</c:v>
                </c:pt>
                <c:pt idx="684">
                  <c:v>-0.34317510202182838</c:v>
                </c:pt>
                <c:pt idx="685">
                  <c:v>-0.35274849837342082</c:v>
                </c:pt>
                <c:pt idx="686">
                  <c:v>-0.35274849837342082</c:v>
                </c:pt>
                <c:pt idx="687">
                  <c:v>-0.35274849837342082</c:v>
                </c:pt>
                <c:pt idx="688">
                  <c:v>-0.38362650198306381</c:v>
                </c:pt>
                <c:pt idx="689">
                  <c:v>-0.42322928434105639</c:v>
                </c:pt>
                <c:pt idx="690">
                  <c:v>-0.42801960558834007</c:v>
                </c:pt>
                <c:pt idx="691">
                  <c:v>-0.42149659580179666</c:v>
                </c:pt>
                <c:pt idx="692">
                  <c:v>-0.44152560591120998</c:v>
                </c:pt>
                <c:pt idx="693">
                  <c:v>-0.44152560591120998</c:v>
                </c:pt>
                <c:pt idx="694">
                  <c:v>-0.44152560591120998</c:v>
                </c:pt>
                <c:pt idx="695">
                  <c:v>-0.45380340769120836</c:v>
                </c:pt>
                <c:pt idx="696">
                  <c:v>-0.47507764540708775</c:v>
                </c:pt>
                <c:pt idx="697">
                  <c:v>-0.46283121644290276</c:v>
                </c:pt>
                <c:pt idx="698">
                  <c:v>-0.42605049580694032</c:v>
                </c:pt>
                <c:pt idx="699">
                  <c:v>-0.44493699074279486</c:v>
                </c:pt>
                <c:pt idx="700">
                  <c:v>-0.44493699074279486</c:v>
                </c:pt>
                <c:pt idx="701">
                  <c:v>-0.44493699074279486</c:v>
                </c:pt>
                <c:pt idx="702">
                  <c:v>-0.45951658103759091</c:v>
                </c:pt>
                <c:pt idx="703">
                  <c:v>-0.45540094863128522</c:v>
                </c:pt>
                <c:pt idx="704">
                  <c:v>-0.46846648821211123</c:v>
                </c:pt>
                <c:pt idx="705">
                  <c:v>-0.4560491797572464</c:v>
                </c:pt>
                <c:pt idx="706">
                  <c:v>-0.48232662503387791</c:v>
                </c:pt>
                <c:pt idx="707">
                  <c:v>-0.48232662503387791</c:v>
                </c:pt>
                <c:pt idx="708">
                  <c:v>-0.48232662503387791</c:v>
                </c:pt>
                <c:pt idx="709">
                  <c:v>-0.49185590921342437</c:v>
                </c:pt>
                <c:pt idx="710">
                  <c:v>-0.45453493503088949</c:v>
                </c:pt>
                <c:pt idx="711">
                  <c:v>-0.50367080327202263</c:v>
                </c:pt>
                <c:pt idx="712">
                  <c:v>-0.48322255081253906</c:v>
                </c:pt>
                <c:pt idx="713">
                  <c:v>-0.47933239476753592</c:v>
                </c:pt>
                <c:pt idx="714">
                  <c:v>-0.47933239476753592</c:v>
                </c:pt>
                <c:pt idx="715">
                  <c:v>-0.47933239476753592</c:v>
                </c:pt>
                <c:pt idx="716">
                  <c:v>-0.39869971327017634</c:v>
                </c:pt>
                <c:pt idx="717">
                  <c:v>-0.37697463301285095</c:v>
                </c:pt>
                <c:pt idx="718">
                  <c:v>-0.50258530747125185</c:v>
                </c:pt>
                <c:pt idx="719">
                  <c:v>-0.50381462380206055</c:v>
                </c:pt>
                <c:pt idx="720">
                  <c:v>-0.51302751393303869</c:v>
                </c:pt>
                <c:pt idx="721">
                  <c:v>-0.51302751393303869</c:v>
                </c:pt>
                <c:pt idx="722">
                  <c:v>-0.51302751393303869</c:v>
                </c:pt>
                <c:pt idx="723">
                  <c:v>-0.51338916519047906</c:v>
                </c:pt>
                <c:pt idx="724">
                  <c:v>-0.50848434932402531</c:v>
                </c:pt>
                <c:pt idx="725">
                  <c:v>-0.44152081214860839</c:v>
                </c:pt>
                <c:pt idx="726">
                  <c:v>-0.44364719941037417</c:v>
                </c:pt>
                <c:pt idx="727">
                  <c:v>-0.45536559275949656</c:v>
                </c:pt>
                <c:pt idx="728">
                  <c:v>-0.45536559275949656</c:v>
                </c:pt>
                <c:pt idx="729">
                  <c:v>-0.45536559275949656</c:v>
                </c:pt>
                <c:pt idx="730">
                  <c:v>-0.45433083494615145</c:v>
                </c:pt>
                <c:pt idx="731">
                  <c:v>-0.46991110505750938</c:v>
                </c:pt>
                <c:pt idx="732">
                  <c:v>-0.48308683510561473</c:v>
                </c:pt>
                <c:pt idx="733">
                  <c:v>-0.41975533500502699</c:v>
                </c:pt>
                <c:pt idx="734">
                  <c:v>-0.42252747880021196</c:v>
                </c:pt>
                <c:pt idx="735">
                  <c:v>-0.42252747880021196</c:v>
                </c:pt>
                <c:pt idx="736">
                  <c:v>-0.42252747880021196</c:v>
                </c:pt>
                <c:pt idx="737">
                  <c:v>-0.41820926515192569</c:v>
                </c:pt>
                <c:pt idx="738">
                  <c:v>-0.43190829558598626</c:v>
                </c:pt>
                <c:pt idx="739">
                  <c:v>-0.39145011553672948</c:v>
                </c:pt>
                <c:pt idx="740">
                  <c:v>-0.4079319631661914</c:v>
                </c:pt>
                <c:pt idx="741">
                  <c:v>-0.45380011107301471</c:v>
                </c:pt>
                <c:pt idx="742">
                  <c:v>-0.45380011107301471</c:v>
                </c:pt>
                <c:pt idx="743">
                  <c:v>-0.45380011107301471</c:v>
                </c:pt>
                <c:pt idx="744">
                  <c:v>-0.41476906849733597</c:v>
                </c:pt>
                <c:pt idx="745">
                  <c:v>-0.42243524119226938</c:v>
                </c:pt>
                <c:pt idx="746">
                  <c:v>-0.39380233940983889</c:v>
                </c:pt>
                <c:pt idx="747">
                  <c:v>-0.43857065624814995</c:v>
                </c:pt>
                <c:pt idx="748">
                  <c:v>-0.46373093456169789</c:v>
                </c:pt>
                <c:pt idx="749">
                  <c:v>-0.46373093456169789</c:v>
                </c:pt>
                <c:pt idx="750">
                  <c:v>-0.46373093456169789</c:v>
                </c:pt>
                <c:pt idx="751">
                  <c:v>-0.4430518829150622</c:v>
                </c:pt>
                <c:pt idx="752">
                  <c:v>-0.43396095071842611</c:v>
                </c:pt>
                <c:pt idx="753">
                  <c:v>-0.44750527550921176</c:v>
                </c:pt>
                <c:pt idx="754">
                  <c:v>-0.4589669718483414</c:v>
                </c:pt>
                <c:pt idx="755">
                  <c:v>-0.45909082133738816</c:v>
                </c:pt>
                <c:pt idx="756">
                  <c:v>-0.45909082133738816</c:v>
                </c:pt>
                <c:pt idx="757">
                  <c:v>-0.45909082133738816</c:v>
                </c:pt>
                <c:pt idx="758">
                  <c:v>-0.43756030959201792</c:v>
                </c:pt>
                <c:pt idx="759">
                  <c:v>-0.40148141211596905</c:v>
                </c:pt>
                <c:pt idx="760">
                  <c:v>-0.39019162268434138</c:v>
                </c:pt>
                <c:pt idx="761">
                  <c:v>-0.39836457071805931</c:v>
                </c:pt>
                <c:pt idx="762">
                  <c:v>-0.40566925384442781</c:v>
                </c:pt>
                <c:pt idx="763">
                  <c:v>-0.40566925384442781</c:v>
                </c:pt>
                <c:pt idx="764">
                  <c:v>-0.40566925384442781</c:v>
                </c:pt>
                <c:pt idx="765">
                  <c:v>-0.30423103168657972</c:v>
                </c:pt>
                <c:pt idx="766">
                  <c:v>-0.27521147978562543</c:v>
                </c:pt>
                <c:pt idx="767">
                  <c:v>-0.29316021912561702</c:v>
                </c:pt>
                <c:pt idx="768">
                  <c:v>-0.380819055553551</c:v>
                </c:pt>
                <c:pt idx="769">
                  <c:v>-0.39458186825566</c:v>
                </c:pt>
                <c:pt idx="770">
                  <c:v>-0.39458186825566</c:v>
                </c:pt>
                <c:pt idx="771">
                  <c:v>-0.39458186825566</c:v>
                </c:pt>
                <c:pt idx="772">
                  <c:v>-0.39258617956014663</c:v>
                </c:pt>
                <c:pt idx="773">
                  <c:v>-0.40921042270851221</c:v>
                </c:pt>
                <c:pt idx="774">
                  <c:v>-0.50445944597957837</c:v>
                </c:pt>
                <c:pt idx="775">
                  <c:v>-0.50115223447269197</c:v>
                </c:pt>
                <c:pt idx="776">
                  <c:v>-0.52334187337992299</c:v>
                </c:pt>
                <c:pt idx="777">
                  <c:v>-0.52334187337992299</c:v>
                </c:pt>
                <c:pt idx="778">
                  <c:v>-0.52334187337992299</c:v>
                </c:pt>
                <c:pt idx="779">
                  <c:v>-0.4926300948833639</c:v>
                </c:pt>
                <c:pt idx="780">
                  <c:v>-0.49393719337109299</c:v>
                </c:pt>
                <c:pt idx="781">
                  <c:v>-0.49294820066871425</c:v>
                </c:pt>
                <c:pt idx="782">
                  <c:v>-0.52674899189797575</c:v>
                </c:pt>
                <c:pt idx="783">
                  <c:v>-0.5528948372892647</c:v>
                </c:pt>
                <c:pt idx="784">
                  <c:v>-0.5528948372892647</c:v>
                </c:pt>
                <c:pt idx="785">
                  <c:v>-0.5528948372892647</c:v>
                </c:pt>
                <c:pt idx="786">
                  <c:v>-0.52972417606407429</c:v>
                </c:pt>
                <c:pt idx="787">
                  <c:v>-0.52644021266467389</c:v>
                </c:pt>
                <c:pt idx="788">
                  <c:v>-0.54189820319356796</c:v>
                </c:pt>
                <c:pt idx="789">
                  <c:v>-0.5674720938065263</c:v>
                </c:pt>
                <c:pt idx="790">
                  <c:v>-0.62669538172196226</c:v>
                </c:pt>
                <c:pt idx="791">
                  <c:v>-0.62669538172196226</c:v>
                </c:pt>
                <c:pt idx="792">
                  <c:v>-0.62669538172196226</c:v>
                </c:pt>
                <c:pt idx="793">
                  <c:v>-0.63643009955553298</c:v>
                </c:pt>
                <c:pt idx="794">
                  <c:v>-0.63345640734079489</c:v>
                </c:pt>
                <c:pt idx="795">
                  <c:v>-0.64560481223337218</c:v>
                </c:pt>
                <c:pt idx="796">
                  <c:v>-0.64960456303315595</c:v>
                </c:pt>
                <c:pt idx="797">
                  <c:v>-0.57964813012644578</c:v>
                </c:pt>
                <c:pt idx="798">
                  <c:v>-0.57964813012644578</c:v>
                </c:pt>
                <c:pt idx="799">
                  <c:v>-0.57964813012644578</c:v>
                </c:pt>
                <c:pt idx="800">
                  <c:v>-0.55579415435346768</c:v>
                </c:pt>
                <c:pt idx="801">
                  <c:v>-0.58427231344516173</c:v>
                </c:pt>
                <c:pt idx="802">
                  <c:v>-0.5989387838717416</c:v>
                </c:pt>
                <c:pt idx="803">
                  <c:v>-0.63779545477601052</c:v>
                </c:pt>
                <c:pt idx="804">
                  <c:v>-0.6523864981907761</c:v>
                </c:pt>
                <c:pt idx="805">
                  <c:v>-0.6523864981907761</c:v>
                </c:pt>
                <c:pt idx="806">
                  <c:v>-0.6523864981907761</c:v>
                </c:pt>
                <c:pt idx="807">
                  <c:v>-0.65774187393858807</c:v>
                </c:pt>
                <c:pt idx="808">
                  <c:v>-0.65492320110603774</c:v>
                </c:pt>
                <c:pt idx="809">
                  <c:v>-0.61069437472144883</c:v>
                </c:pt>
                <c:pt idx="810">
                  <c:v>-0.62024109679038353</c:v>
                </c:pt>
                <c:pt idx="811">
                  <c:v>-0.64555266277767021</c:v>
                </c:pt>
                <c:pt idx="812">
                  <c:v>-0.64555266277767021</c:v>
                </c:pt>
                <c:pt idx="813">
                  <c:v>-0.64555266277767021</c:v>
                </c:pt>
                <c:pt idx="814">
                  <c:v>-0.63161384156460243</c:v>
                </c:pt>
                <c:pt idx="815">
                  <c:v>-0.64217452596090951</c:v>
                </c:pt>
                <c:pt idx="816">
                  <c:v>-0.64391161037585842</c:v>
                </c:pt>
                <c:pt idx="817">
                  <c:v>-0.65022910069594353</c:v>
                </c:pt>
                <c:pt idx="818">
                  <c:v>-0.63323246005909772</c:v>
                </c:pt>
                <c:pt idx="819">
                  <c:v>-0.63323246005909772</c:v>
                </c:pt>
                <c:pt idx="820">
                  <c:v>-0.63323246005909772</c:v>
                </c:pt>
                <c:pt idx="821">
                  <c:v>-0.65509762584881881</c:v>
                </c:pt>
                <c:pt idx="822">
                  <c:v>-0.69223322030616141</c:v>
                </c:pt>
                <c:pt idx="823">
                  <c:v>-0.69514068436466769</c:v>
                </c:pt>
                <c:pt idx="824">
                  <c:v>-0.71778016082187501</c:v>
                </c:pt>
                <c:pt idx="825">
                  <c:v>-0.7324693400950798</c:v>
                </c:pt>
                <c:pt idx="826">
                  <c:v>-0.7324693400950798</c:v>
                </c:pt>
                <c:pt idx="827">
                  <c:v>-0.7324693400950798</c:v>
                </c:pt>
                <c:pt idx="828">
                  <c:v>-0.67893759401526643</c:v>
                </c:pt>
                <c:pt idx="829">
                  <c:v>-0.67162145919726202</c:v>
                </c:pt>
                <c:pt idx="830">
                  <c:v>-0.62928133825657229</c:v>
                </c:pt>
                <c:pt idx="831">
                  <c:v>-0.62844840511959399</c:v>
                </c:pt>
                <c:pt idx="832">
                  <c:v>-0.66519785831485145</c:v>
                </c:pt>
                <c:pt idx="833">
                  <c:v>-0.66519785831485145</c:v>
                </c:pt>
                <c:pt idx="834">
                  <c:v>-0.66519785831485145</c:v>
                </c:pt>
                <c:pt idx="835">
                  <c:v>-0.66399083142423043</c:v>
                </c:pt>
                <c:pt idx="836">
                  <c:v>-0.6690999269791329</c:v>
                </c:pt>
                <c:pt idx="837">
                  <c:v>-0.65640311435664667</c:v>
                </c:pt>
                <c:pt idx="838">
                  <c:v>-0.68933442155920754</c:v>
                </c:pt>
                <c:pt idx="839">
                  <c:v>-0.72412329519543228</c:v>
                </c:pt>
                <c:pt idx="840">
                  <c:v>-0.72412329519543228</c:v>
                </c:pt>
                <c:pt idx="841">
                  <c:v>-0.72412329519543228</c:v>
                </c:pt>
                <c:pt idx="842">
                  <c:v>-0.72878018787990106</c:v>
                </c:pt>
                <c:pt idx="843">
                  <c:v>-0.76041633280128684</c:v>
                </c:pt>
                <c:pt idx="844">
                  <c:v>-0.74805946733194506</c:v>
                </c:pt>
                <c:pt idx="845">
                  <c:v>-0.78939618468016848</c:v>
                </c:pt>
                <c:pt idx="846">
                  <c:v>-0.74676261647954933</c:v>
                </c:pt>
                <c:pt idx="847">
                  <c:v>-0.74676261647954933</c:v>
                </c:pt>
                <c:pt idx="848">
                  <c:v>-0.74676261647954933</c:v>
                </c:pt>
                <c:pt idx="849">
                  <c:v>-0.72301515745270817</c:v>
                </c:pt>
                <c:pt idx="850">
                  <c:v>-0.74142380305111</c:v>
                </c:pt>
                <c:pt idx="851">
                  <c:v>-0.75065645069288256</c:v>
                </c:pt>
                <c:pt idx="852">
                  <c:v>-0.70671423320884952</c:v>
                </c:pt>
                <c:pt idx="853">
                  <c:v>-0.72173912961136044</c:v>
                </c:pt>
                <c:pt idx="854">
                  <c:v>-0.72173912961136044</c:v>
                </c:pt>
                <c:pt idx="855">
                  <c:v>-0.72173912961136044</c:v>
                </c:pt>
                <c:pt idx="856">
                  <c:v>-0.70185217120958243</c:v>
                </c:pt>
                <c:pt idx="857">
                  <c:v>-0.73834865274108974</c:v>
                </c:pt>
                <c:pt idx="858">
                  <c:v>-0.76571772069121091</c:v>
                </c:pt>
                <c:pt idx="859">
                  <c:v>-0.7572190994475414</c:v>
                </c:pt>
                <c:pt idx="860">
                  <c:v>-0.79113434836612329</c:v>
                </c:pt>
                <c:pt idx="861">
                  <c:v>-0.79113434836612329</c:v>
                </c:pt>
                <c:pt idx="862">
                  <c:v>-0.79113434836612329</c:v>
                </c:pt>
                <c:pt idx="863">
                  <c:v>-0.81206683809591151</c:v>
                </c:pt>
                <c:pt idx="864">
                  <c:v>-0.80920214738210783</c:v>
                </c:pt>
                <c:pt idx="865">
                  <c:v>-0.83791658401417823</c:v>
                </c:pt>
                <c:pt idx="866">
                  <c:v>-0.84498222195793105</c:v>
                </c:pt>
                <c:pt idx="867">
                  <c:v>-0.83480968896220764</c:v>
                </c:pt>
                <c:pt idx="868">
                  <c:v>-0.83480968896220764</c:v>
                </c:pt>
                <c:pt idx="869">
                  <c:v>-0.83480968896220764</c:v>
                </c:pt>
                <c:pt idx="870">
                  <c:v>-0.86451469658838564</c:v>
                </c:pt>
                <c:pt idx="871">
                  <c:v>-0.83414278580022616</c:v>
                </c:pt>
                <c:pt idx="872">
                  <c:v>-0.82643473103657805</c:v>
                </c:pt>
                <c:pt idx="873">
                  <c:v>-0.85387821578236445</c:v>
                </c:pt>
                <c:pt idx="874">
                  <c:v>-0.85995200828872354</c:v>
                </c:pt>
                <c:pt idx="875">
                  <c:v>-0.85995200828872354</c:v>
                </c:pt>
                <c:pt idx="876">
                  <c:v>-0.85995200828872354</c:v>
                </c:pt>
                <c:pt idx="877">
                  <c:v>-0.86083480299054027</c:v>
                </c:pt>
                <c:pt idx="878">
                  <c:v>-0.85880203472352057</c:v>
                </c:pt>
                <c:pt idx="879">
                  <c:v>-0.8720909920949973</c:v>
                </c:pt>
                <c:pt idx="880">
                  <c:v>-0.83970994067114302</c:v>
                </c:pt>
                <c:pt idx="881">
                  <c:v>-0.86964105210623255</c:v>
                </c:pt>
                <c:pt idx="882">
                  <c:v>-0.8506810603790621</c:v>
                </c:pt>
                <c:pt idx="883">
                  <c:v>-0.8506810603790621</c:v>
                </c:pt>
                <c:pt idx="884">
                  <c:v>-0.81533612672607647</c:v>
                </c:pt>
                <c:pt idx="885">
                  <c:v>-0.81939649451894236</c:v>
                </c:pt>
                <c:pt idx="886">
                  <c:v>-0.81862251214184967</c:v>
                </c:pt>
                <c:pt idx="887">
                  <c:v>-0.74951495322951545</c:v>
                </c:pt>
                <c:pt idx="888">
                  <c:v>-0.77309045309739866</c:v>
                </c:pt>
                <c:pt idx="889">
                  <c:v>-0.77309045309739866</c:v>
                </c:pt>
                <c:pt idx="890">
                  <c:v>-0.77309045309739866</c:v>
                </c:pt>
                <c:pt idx="891">
                  <c:v>-0.7631907655641198</c:v>
                </c:pt>
                <c:pt idx="892">
                  <c:v>-0.77421443968286241</c:v>
                </c:pt>
                <c:pt idx="893">
                  <c:v>-0.77062937304637391</c:v>
                </c:pt>
                <c:pt idx="894">
                  <c:v>-0.74519603845933335</c:v>
                </c:pt>
                <c:pt idx="895">
                  <c:v>-0.67719129810763912</c:v>
                </c:pt>
                <c:pt idx="896">
                  <c:v>-0.67719129810763912</c:v>
                </c:pt>
                <c:pt idx="897">
                  <c:v>-0.67719129810763912</c:v>
                </c:pt>
                <c:pt idx="898">
                  <c:v>-0.70178009793016372</c:v>
                </c:pt>
                <c:pt idx="899">
                  <c:v>-0.71189921093864494</c:v>
                </c:pt>
                <c:pt idx="900">
                  <c:v>-0.76124043629021509</c:v>
                </c:pt>
                <c:pt idx="901">
                  <c:v>-0.78080691568196636</c:v>
                </c:pt>
                <c:pt idx="902">
                  <c:v>-0.78784900321652807</c:v>
                </c:pt>
                <c:pt idx="903">
                  <c:v>-0.78784900321652807</c:v>
                </c:pt>
                <c:pt idx="904">
                  <c:v>-0.78784900321652807</c:v>
                </c:pt>
                <c:pt idx="905">
                  <c:v>-0.81856810776286348</c:v>
                </c:pt>
                <c:pt idx="906">
                  <c:v>-0.80945438316811213</c:v>
                </c:pt>
                <c:pt idx="907">
                  <c:v>-0.8533840994172327</c:v>
                </c:pt>
                <c:pt idx="908">
                  <c:v>-0.84166245399448736</c:v>
                </c:pt>
                <c:pt idx="909">
                  <c:v>-0.80604300522094197</c:v>
                </c:pt>
                <c:pt idx="910">
                  <c:v>-0.80604300522094197</c:v>
                </c:pt>
                <c:pt idx="911">
                  <c:v>-0.80604300522094197</c:v>
                </c:pt>
                <c:pt idx="912">
                  <c:v>-0.77828650409312938</c:v>
                </c:pt>
                <c:pt idx="913">
                  <c:v>-0.7829442598928541</c:v>
                </c:pt>
                <c:pt idx="914">
                  <c:v>-0.75464344469468514</c:v>
                </c:pt>
                <c:pt idx="915">
                  <c:v>-0.77327849280652727</c:v>
                </c:pt>
                <c:pt idx="916">
                  <c:v>-0.76083932841916035</c:v>
                </c:pt>
                <c:pt idx="917">
                  <c:v>-0.76083932841916035</c:v>
                </c:pt>
                <c:pt idx="918">
                  <c:v>-0.76083932841916035</c:v>
                </c:pt>
                <c:pt idx="919">
                  <c:v>-0.73571885316662133</c:v>
                </c:pt>
                <c:pt idx="920">
                  <c:v>-0.77506455855388479</c:v>
                </c:pt>
                <c:pt idx="921">
                  <c:v>-0.79637459655489928</c:v>
                </c:pt>
                <c:pt idx="922">
                  <c:v>-0.76793015622286875</c:v>
                </c:pt>
                <c:pt idx="923">
                  <c:v>-0.78053525312378214</c:v>
                </c:pt>
                <c:pt idx="924">
                  <c:v>-0.78053525312378214</c:v>
                </c:pt>
                <c:pt idx="925">
                  <c:v>-0.78053525312378214</c:v>
                </c:pt>
                <c:pt idx="926">
                  <c:v>-0.71746023004056625</c:v>
                </c:pt>
                <c:pt idx="927">
                  <c:v>-0.60543189640991213</c:v>
                </c:pt>
                <c:pt idx="928">
                  <c:v>-0.64502698284578142</c:v>
                </c:pt>
                <c:pt idx="929">
                  <c:v>-0.68737604598333568</c:v>
                </c:pt>
                <c:pt idx="930">
                  <c:v>-0.72808337571806392</c:v>
                </c:pt>
                <c:pt idx="931">
                  <c:v>-0.72808337571806392</c:v>
                </c:pt>
                <c:pt idx="932">
                  <c:v>-0.72808337571806392</c:v>
                </c:pt>
                <c:pt idx="933">
                  <c:v>-0.64732638237775597</c:v>
                </c:pt>
                <c:pt idx="934">
                  <c:v>-0.65090031666393722</c:v>
                </c:pt>
                <c:pt idx="935">
                  <c:v>-0.6501611994691453</c:v>
                </c:pt>
                <c:pt idx="936">
                  <c:v>-0.68413319695123131</c:v>
                </c:pt>
                <c:pt idx="937">
                  <c:v>-0.76949259299118411</c:v>
                </c:pt>
                <c:pt idx="938">
                  <c:v>-0.76949259299118411</c:v>
                </c:pt>
                <c:pt idx="939">
                  <c:v>-0.76949259299118411</c:v>
                </c:pt>
                <c:pt idx="940">
                  <c:v>-0.74364449807692645</c:v>
                </c:pt>
                <c:pt idx="941">
                  <c:v>-0.70637398739067969</c:v>
                </c:pt>
                <c:pt idx="942">
                  <c:v>-0.69881434532272002</c:v>
                </c:pt>
                <c:pt idx="943">
                  <c:v>-0.72015889086817508</c:v>
                </c:pt>
                <c:pt idx="944">
                  <c:v>-0.75588217059427709</c:v>
                </c:pt>
                <c:pt idx="945">
                  <c:v>-0.75588217059427709</c:v>
                </c:pt>
                <c:pt idx="946">
                  <c:v>-0.75588217059427709</c:v>
                </c:pt>
                <c:pt idx="947">
                  <c:v>-0.74348547500152584</c:v>
                </c:pt>
                <c:pt idx="948">
                  <c:v>-0.76321331304261375</c:v>
                </c:pt>
                <c:pt idx="949">
                  <c:v>-0.78389409261551846</c:v>
                </c:pt>
                <c:pt idx="950">
                  <c:v>-0.80183315172521108</c:v>
                </c:pt>
                <c:pt idx="951">
                  <c:v>-0.78441395841899819</c:v>
                </c:pt>
                <c:pt idx="952">
                  <c:v>-0.78441395841899819</c:v>
                </c:pt>
                <c:pt idx="953">
                  <c:v>-0.78441395841899819</c:v>
                </c:pt>
                <c:pt idx="954">
                  <c:v>-0.77919260262263657</c:v>
                </c:pt>
                <c:pt idx="955">
                  <c:v>-0.77804405225297901</c:v>
                </c:pt>
                <c:pt idx="956">
                  <c:v>-0.79782409231338436</c:v>
                </c:pt>
                <c:pt idx="957">
                  <c:v>-0.81482794370223088</c:v>
                </c:pt>
                <c:pt idx="958">
                  <c:v>-0.81649629247811362</c:v>
                </c:pt>
                <c:pt idx="959">
                  <c:v>-0.81649629247811362</c:v>
                </c:pt>
                <c:pt idx="960">
                  <c:v>-0.81649629247811362</c:v>
                </c:pt>
                <c:pt idx="961">
                  <c:v>-0.82909422084368911</c:v>
                </c:pt>
                <c:pt idx="962">
                  <c:v>-0.85264172487967171</c:v>
                </c:pt>
                <c:pt idx="963">
                  <c:v>-0.80356909434934154</c:v>
                </c:pt>
                <c:pt idx="964">
                  <c:v>-0.82468581534662044</c:v>
                </c:pt>
                <c:pt idx="965">
                  <c:v>-0.86619893517396762</c:v>
                </c:pt>
                <c:pt idx="966">
                  <c:v>-0.86619893517396762</c:v>
                </c:pt>
                <c:pt idx="967">
                  <c:v>-0.86619893517396762</c:v>
                </c:pt>
                <c:pt idx="968">
                  <c:v>-0.81669589255770048</c:v>
                </c:pt>
                <c:pt idx="969">
                  <c:v>-0.84275848838018552</c:v>
                </c:pt>
                <c:pt idx="970">
                  <c:v>-0.78498959047017625</c:v>
                </c:pt>
                <c:pt idx="971">
                  <c:v>-0.80806703686408188</c:v>
                </c:pt>
                <c:pt idx="972">
                  <c:v>-0.82611131773487845</c:v>
                </c:pt>
                <c:pt idx="973">
                  <c:v>-0.82611131773487845</c:v>
                </c:pt>
                <c:pt idx="974">
                  <c:v>-0.83699499666921751</c:v>
                </c:pt>
                <c:pt idx="975">
                  <c:v>-0.81185235990635263</c:v>
                </c:pt>
                <c:pt idx="976">
                  <c:v>-0.74057657093072604</c:v>
                </c:pt>
                <c:pt idx="977">
                  <c:v>-0.76567458141526168</c:v>
                </c:pt>
                <c:pt idx="978">
                  <c:v>-0.75857884435764689</c:v>
                </c:pt>
                <c:pt idx="979">
                  <c:v>-0.75715078412740233</c:v>
                </c:pt>
                <c:pt idx="980">
                  <c:v>-0.75715078412740233</c:v>
                </c:pt>
                <c:pt idx="981">
                  <c:v>-0.75715078412740233</c:v>
                </c:pt>
                <c:pt idx="982">
                  <c:v>-0.79394009120832243</c:v>
                </c:pt>
                <c:pt idx="983">
                  <c:v>-0.77135766926600025</c:v>
                </c:pt>
                <c:pt idx="984">
                  <c:v>-0.76390466695014536</c:v>
                </c:pt>
                <c:pt idx="985">
                  <c:v>-0.76120510733137581</c:v>
                </c:pt>
                <c:pt idx="986">
                  <c:v>-0.75861086741595196</c:v>
                </c:pt>
                <c:pt idx="987">
                  <c:v>-0.75861086741595196</c:v>
                </c:pt>
                <c:pt idx="988">
                  <c:v>-0.75861086741595196</c:v>
                </c:pt>
                <c:pt idx="989">
                  <c:v>-0.79028012654992752</c:v>
                </c:pt>
                <c:pt idx="990">
                  <c:v>-0.82182269286237808</c:v>
                </c:pt>
                <c:pt idx="991">
                  <c:v>-0.78659558455411693</c:v>
                </c:pt>
                <c:pt idx="992">
                  <c:v>-0.78354213613657653</c:v>
                </c:pt>
                <c:pt idx="993">
                  <c:v>-0.80558438184074765</c:v>
                </c:pt>
                <c:pt idx="994">
                  <c:v>-0.80558438184074765</c:v>
                </c:pt>
                <c:pt idx="995">
                  <c:v>-0.80558438184074765</c:v>
                </c:pt>
                <c:pt idx="996">
                  <c:v>-0.78312522243592475</c:v>
                </c:pt>
                <c:pt idx="997">
                  <c:v>-0.73254993077421504</c:v>
                </c:pt>
                <c:pt idx="998">
                  <c:v>-0.76666630170286865</c:v>
                </c:pt>
                <c:pt idx="999">
                  <c:v>-0.76888116194315836</c:v>
                </c:pt>
                <c:pt idx="1000">
                  <c:v>-0.76409437141834036</c:v>
                </c:pt>
                <c:pt idx="1001">
                  <c:v>-0.76409437141834036</c:v>
                </c:pt>
                <c:pt idx="1002">
                  <c:v>-0.76409437141834036</c:v>
                </c:pt>
                <c:pt idx="1003">
                  <c:v>-0.74310331358594006</c:v>
                </c:pt>
                <c:pt idx="1004">
                  <c:v>-0.76298544377700461</c:v>
                </c:pt>
                <c:pt idx="1005">
                  <c:v>-0.78705968303593454</c:v>
                </c:pt>
                <c:pt idx="1006">
                  <c:v>-0.78990484599850253</c:v>
                </c:pt>
                <c:pt idx="1007">
                  <c:v>-0.82073741469531958</c:v>
                </c:pt>
                <c:pt idx="1008">
                  <c:v>-0.82073741469531958</c:v>
                </c:pt>
                <c:pt idx="1009">
                  <c:v>-0.82073741469531958</c:v>
                </c:pt>
                <c:pt idx="1010">
                  <c:v>-0.82535842497435852</c:v>
                </c:pt>
                <c:pt idx="1011">
                  <c:v>-0.81551679373525754</c:v>
                </c:pt>
                <c:pt idx="1012">
                  <c:v>-0.82161807823699673</c:v>
                </c:pt>
                <c:pt idx="1013">
                  <c:v>-0.82543720959341071</c:v>
                </c:pt>
                <c:pt idx="1014">
                  <c:v>-0.8261571036463049</c:v>
                </c:pt>
                <c:pt idx="1015">
                  <c:v>-0.8261571036463049</c:v>
                </c:pt>
                <c:pt idx="1016">
                  <c:v>-0.8261571036463049</c:v>
                </c:pt>
                <c:pt idx="1017">
                  <c:v>-0.85350831633341928</c:v>
                </c:pt>
                <c:pt idx="1018">
                  <c:v>-0.81707613985602767</c:v>
                </c:pt>
                <c:pt idx="1019">
                  <c:v>-0.82242588664622718</c:v>
                </c:pt>
                <c:pt idx="1020">
                  <c:v>-0.7766625535598044</c:v>
                </c:pt>
                <c:pt idx="1021">
                  <c:v>-0.80577027871085438</c:v>
                </c:pt>
                <c:pt idx="1022">
                  <c:v>-0.80577027871085438</c:v>
                </c:pt>
                <c:pt idx="1023">
                  <c:v>-0.80577027871085438</c:v>
                </c:pt>
                <c:pt idx="1024">
                  <c:v>-0.78983192199986851</c:v>
                </c:pt>
                <c:pt idx="1025">
                  <c:v>-0.78745046571786836</c:v>
                </c:pt>
                <c:pt idx="1026">
                  <c:v>-0.79170368509475353</c:v>
                </c:pt>
                <c:pt idx="1027">
                  <c:v>-0.79802297699468971</c:v>
                </c:pt>
                <c:pt idx="1028">
                  <c:v>-0.79221935500475038</c:v>
                </c:pt>
                <c:pt idx="1029">
                  <c:v>-0.79221935500475038</c:v>
                </c:pt>
                <c:pt idx="1030">
                  <c:v>-0.79221935500475038</c:v>
                </c:pt>
                <c:pt idx="1031">
                  <c:v>-1.0900076918605086</c:v>
                </c:pt>
                <c:pt idx="1032">
                  <c:v>-1.0278719498809095</c:v>
                </c:pt>
                <c:pt idx="1033">
                  <c:v>-0.59934770166911833</c:v>
                </c:pt>
                <c:pt idx="1034">
                  <c:v>-0.5826606973576397</c:v>
                </c:pt>
                <c:pt idx="1035">
                  <c:v>-0.5881044099441457</c:v>
                </c:pt>
                <c:pt idx="1036">
                  <c:v>-0.5881044099441457</c:v>
                </c:pt>
                <c:pt idx="1037">
                  <c:v>-0.5881044099441457</c:v>
                </c:pt>
                <c:pt idx="1038">
                  <c:v>-0.56661048294509286</c:v>
                </c:pt>
                <c:pt idx="1039">
                  <c:v>-0.50229521082159467</c:v>
                </c:pt>
                <c:pt idx="1040">
                  <c:v>-0.5718112074587085</c:v>
                </c:pt>
                <c:pt idx="1041">
                  <c:v>-0.52988379340756797</c:v>
                </c:pt>
                <c:pt idx="1042">
                  <c:v>-0.59848284275509778</c:v>
                </c:pt>
                <c:pt idx="1043">
                  <c:v>-0.59848284275509778</c:v>
                </c:pt>
                <c:pt idx="1044">
                  <c:v>-0.59848284275509778</c:v>
                </c:pt>
                <c:pt idx="1045">
                  <c:v>-0.60325654192133926</c:v>
                </c:pt>
                <c:pt idx="1046">
                  <c:v>-0.7409164994846017</c:v>
                </c:pt>
                <c:pt idx="1047">
                  <c:v>-0.71250290640287162</c:v>
                </c:pt>
                <c:pt idx="1048">
                  <c:v>-0.72623271826430913</c:v>
                </c:pt>
                <c:pt idx="1049">
                  <c:v>-0.70546253483097077</c:v>
                </c:pt>
                <c:pt idx="1050">
                  <c:v>-0.70546253483097077</c:v>
                </c:pt>
                <c:pt idx="1051">
                  <c:v>-0.70546253483097077</c:v>
                </c:pt>
                <c:pt idx="1052">
                  <c:v>-0.68090820380890182</c:v>
                </c:pt>
                <c:pt idx="1053">
                  <c:v>-0.63703714562267066</c:v>
                </c:pt>
                <c:pt idx="1054">
                  <c:v>-0.6161946000611298</c:v>
                </c:pt>
                <c:pt idx="1055">
                  <c:v>-0.56317404345517252</c:v>
                </c:pt>
                <c:pt idx="1056">
                  <c:v>-0.58606178348310778</c:v>
                </c:pt>
                <c:pt idx="1057">
                  <c:v>-0.58606178348310778</c:v>
                </c:pt>
                <c:pt idx="1058">
                  <c:v>-0.58606178348310778</c:v>
                </c:pt>
                <c:pt idx="1059">
                  <c:v>-0.66652009321177119</c:v>
                </c:pt>
                <c:pt idx="1060">
                  <c:v>-0.66453870537696946</c:v>
                </c:pt>
                <c:pt idx="1061">
                  <c:v>-0.66276341129850114</c:v>
                </c:pt>
                <c:pt idx="1062">
                  <c:v>-0.66681484463185992</c:v>
                </c:pt>
                <c:pt idx="1063">
                  <c:v>-0.6500901265300072</c:v>
                </c:pt>
                <c:pt idx="1064">
                  <c:v>-0.6500901265300072</c:v>
                </c:pt>
                <c:pt idx="1065">
                  <c:v>-0.63676526587216475</c:v>
                </c:pt>
                <c:pt idx="1066">
                  <c:v>-0.60750837553703296</c:v>
                </c:pt>
                <c:pt idx="1067">
                  <c:v>-0.56209353051789823</c:v>
                </c:pt>
                <c:pt idx="1068">
                  <c:v>-0.53794284640812395</c:v>
                </c:pt>
                <c:pt idx="1069">
                  <c:v>-0.55728406448751278</c:v>
                </c:pt>
                <c:pt idx="1070">
                  <c:v>-0.49388997579317429</c:v>
                </c:pt>
                <c:pt idx="1071">
                  <c:v>-0.49388997579317429</c:v>
                </c:pt>
                <c:pt idx="1072">
                  <c:v>-0.49388997579317429</c:v>
                </c:pt>
                <c:pt idx="1073">
                  <c:v>-0.43286988126029247</c:v>
                </c:pt>
                <c:pt idx="1074">
                  <c:v>-0.45983594986595971</c:v>
                </c:pt>
                <c:pt idx="1075">
                  <c:v>-0.41328907441584112</c:v>
                </c:pt>
                <c:pt idx="1076">
                  <c:v>-0.4009049219537888</c:v>
                </c:pt>
                <c:pt idx="1077">
                  <c:v>-0.35161009261441073</c:v>
                </c:pt>
                <c:pt idx="1078">
                  <c:v>-0.35161009261441073</c:v>
                </c:pt>
                <c:pt idx="1079">
                  <c:v>-0.35161009261441073</c:v>
                </c:pt>
                <c:pt idx="1080">
                  <c:v>-0.36261551293597655</c:v>
                </c:pt>
                <c:pt idx="1081">
                  <c:v>-0.37555454369118035</c:v>
                </c:pt>
                <c:pt idx="1082">
                  <c:v>-0.41652979365693465</c:v>
                </c:pt>
                <c:pt idx="1083">
                  <c:v>-0.42836922559865498</c:v>
                </c:pt>
                <c:pt idx="1084">
                  <c:v>-0.45482207321043572</c:v>
                </c:pt>
                <c:pt idx="1085">
                  <c:v>-0.45482207321043572</c:v>
                </c:pt>
                <c:pt idx="1086">
                  <c:v>-0.45482207321043572</c:v>
                </c:pt>
                <c:pt idx="1087">
                  <c:v>-0.44161573776577001</c:v>
                </c:pt>
                <c:pt idx="1088">
                  <c:v>-0.45853437436725791</c:v>
                </c:pt>
                <c:pt idx="1089">
                  <c:v>-0.45817892478560335</c:v>
                </c:pt>
                <c:pt idx="1090">
                  <c:v>-0.4593518163525635</c:v>
                </c:pt>
                <c:pt idx="1091">
                  <c:v>-0.44699597161883947</c:v>
                </c:pt>
                <c:pt idx="1092">
                  <c:v>-0.44699597161883947</c:v>
                </c:pt>
                <c:pt idx="1093">
                  <c:v>-0.44699597161883947</c:v>
                </c:pt>
                <c:pt idx="1094">
                  <c:v>-0.4259506780850208</c:v>
                </c:pt>
                <c:pt idx="1095">
                  <c:v>-0.43509673973494067</c:v>
                </c:pt>
                <c:pt idx="1096">
                  <c:v>-0.46820802435827874</c:v>
                </c:pt>
                <c:pt idx="1097">
                  <c:v>-0.43049091926019672</c:v>
                </c:pt>
                <c:pt idx="1098">
                  <c:v>-0.46919238774651423</c:v>
                </c:pt>
                <c:pt idx="1099">
                  <c:v>-0.46919238774651423</c:v>
                </c:pt>
                <c:pt idx="1100">
                  <c:v>-0.46919238774651423</c:v>
                </c:pt>
                <c:pt idx="1101">
                  <c:v>-0.45159190132480259</c:v>
                </c:pt>
                <c:pt idx="1102">
                  <c:v>-0.47365915620146204</c:v>
                </c:pt>
                <c:pt idx="1103">
                  <c:v>-0.43645727348315794</c:v>
                </c:pt>
                <c:pt idx="1104">
                  <c:v>-0.43479370436375819</c:v>
                </c:pt>
                <c:pt idx="1105">
                  <c:v>-0.45778032702390176</c:v>
                </c:pt>
                <c:pt idx="1106">
                  <c:v>-0.45778032702390176</c:v>
                </c:pt>
                <c:pt idx="1107">
                  <c:v>-0.45778032702390176</c:v>
                </c:pt>
                <c:pt idx="1108">
                  <c:v>-0.46043174594519254</c:v>
                </c:pt>
                <c:pt idx="1109">
                  <c:v>-0.48030485306198001</c:v>
                </c:pt>
                <c:pt idx="1110">
                  <c:v>-0.47146529698668366</c:v>
                </c:pt>
                <c:pt idx="1111">
                  <c:v>-0.50020016615163132</c:v>
                </c:pt>
                <c:pt idx="1112">
                  <c:v>-0.5208382038986491</c:v>
                </c:pt>
                <c:pt idx="1113">
                  <c:v>-0.5208382038986491</c:v>
                </c:pt>
                <c:pt idx="1114">
                  <c:v>-0.5208382038986491</c:v>
                </c:pt>
                <c:pt idx="1115">
                  <c:v>-0.48994264994319486</c:v>
                </c:pt>
                <c:pt idx="1116">
                  <c:v>-0.50036265519009726</c:v>
                </c:pt>
                <c:pt idx="1117">
                  <c:v>-0.48132838925876503</c:v>
                </c:pt>
                <c:pt idx="1118">
                  <c:v>-0.46301110716954424</c:v>
                </c:pt>
                <c:pt idx="1119">
                  <c:v>-0.44183467603688348</c:v>
                </c:pt>
                <c:pt idx="1120">
                  <c:v>-0.44183467603688348</c:v>
                </c:pt>
                <c:pt idx="1121">
                  <c:v>-0.44183467603688348</c:v>
                </c:pt>
                <c:pt idx="1122">
                  <c:v>-0.41272552623363712</c:v>
                </c:pt>
                <c:pt idx="1123">
                  <c:v>-0.39294716025342746</c:v>
                </c:pt>
                <c:pt idx="1124">
                  <c:v>-0.3869013276351746</c:v>
                </c:pt>
                <c:pt idx="1125">
                  <c:v>-0.39171465358574975</c:v>
                </c:pt>
                <c:pt idx="1126">
                  <c:v>-0.36817223569847918</c:v>
                </c:pt>
                <c:pt idx="1127">
                  <c:v>-0.36930335885235582</c:v>
                </c:pt>
                <c:pt idx="1128">
                  <c:v>-0.36930335885235582</c:v>
                </c:pt>
                <c:pt idx="1129">
                  <c:v>-0.38051340946253248</c:v>
                </c:pt>
                <c:pt idx="1130">
                  <c:v>-0.37880156396350695</c:v>
                </c:pt>
                <c:pt idx="1131">
                  <c:v>-0.37648095251549818</c:v>
                </c:pt>
                <c:pt idx="1132">
                  <c:v>-0.39365928266418238</c:v>
                </c:pt>
                <c:pt idx="1133">
                  <c:v>-0.39820892515082068</c:v>
                </c:pt>
                <c:pt idx="1134">
                  <c:v>-0.39820892515082068</c:v>
                </c:pt>
                <c:pt idx="1135">
                  <c:v>-0.39820892515082068</c:v>
                </c:pt>
                <c:pt idx="1136">
                  <c:v>-0.42761961966838441</c:v>
                </c:pt>
                <c:pt idx="1137">
                  <c:v>-0.4633445457941841</c:v>
                </c:pt>
                <c:pt idx="1138">
                  <c:v>-0.44887837588671109</c:v>
                </c:pt>
                <c:pt idx="1139">
                  <c:v>-0.4025224030238887</c:v>
                </c:pt>
                <c:pt idx="1140">
                  <c:v>-0.39255344230686501</c:v>
                </c:pt>
                <c:pt idx="1141">
                  <c:v>-0.39255344230686501</c:v>
                </c:pt>
                <c:pt idx="1142">
                  <c:v>-0.39255344230686501</c:v>
                </c:pt>
                <c:pt idx="1143">
                  <c:v>-0.3809901596737118</c:v>
                </c:pt>
                <c:pt idx="1144">
                  <c:v>-0.37930813004854208</c:v>
                </c:pt>
                <c:pt idx="1145">
                  <c:v>-0.38574713365039859</c:v>
                </c:pt>
                <c:pt idx="1146">
                  <c:v>-0.3583988998301324</c:v>
                </c:pt>
                <c:pt idx="1147">
                  <c:v>-0.37904223164099327</c:v>
                </c:pt>
                <c:pt idx="1148">
                  <c:v>-0.37904223164099327</c:v>
                </c:pt>
                <c:pt idx="1149">
                  <c:v>-0.37904223164099327</c:v>
                </c:pt>
                <c:pt idx="1150">
                  <c:v>-0.41190727105197589</c:v>
                </c:pt>
                <c:pt idx="1151">
                  <c:v>-0.46485068990289552</c:v>
                </c:pt>
                <c:pt idx="1152">
                  <c:v>-0.4091952839737667</c:v>
                </c:pt>
                <c:pt idx="1153">
                  <c:v>-0.37961275152999063</c:v>
                </c:pt>
                <c:pt idx="1154">
                  <c:v>-0.39336456695196204</c:v>
                </c:pt>
                <c:pt idx="1155">
                  <c:v>-0.38723653442170392</c:v>
                </c:pt>
                <c:pt idx="1156">
                  <c:v>-0.38723653442170392</c:v>
                </c:pt>
                <c:pt idx="1157">
                  <c:v>-0.3921438099793787</c:v>
                </c:pt>
                <c:pt idx="1158">
                  <c:v>-0.40897544979649003</c:v>
                </c:pt>
                <c:pt idx="1159">
                  <c:v>-0.42302992981597554</c:v>
                </c:pt>
                <c:pt idx="1160">
                  <c:v>-0.38480423584952639</c:v>
                </c:pt>
                <c:pt idx="1161">
                  <c:v>-0.41675783523051146</c:v>
                </c:pt>
                <c:pt idx="1162">
                  <c:v>-0.41675783523051146</c:v>
                </c:pt>
                <c:pt idx="1163">
                  <c:v>-0.41675783523051146</c:v>
                </c:pt>
                <c:pt idx="1164">
                  <c:v>-0.4434659005200895</c:v>
                </c:pt>
                <c:pt idx="1165">
                  <c:v>-0.44675593361928279</c:v>
                </c:pt>
                <c:pt idx="1166">
                  <c:v>-0.44408563706966053</c:v>
                </c:pt>
                <c:pt idx="1167">
                  <c:v>-0.4238672515169335</c:v>
                </c:pt>
                <c:pt idx="1168">
                  <c:v>-0.39730719409998727</c:v>
                </c:pt>
                <c:pt idx="1169">
                  <c:v>-0.39730719409998727</c:v>
                </c:pt>
                <c:pt idx="1170">
                  <c:v>-0.39730719409998727</c:v>
                </c:pt>
                <c:pt idx="1171">
                  <c:v>-0.3864786465571598</c:v>
                </c:pt>
                <c:pt idx="1172">
                  <c:v>-0.38440804292745423</c:v>
                </c:pt>
                <c:pt idx="1173">
                  <c:v>-0.36543414711428657</c:v>
                </c:pt>
                <c:pt idx="1174">
                  <c:v>-0.38392074045895619</c:v>
                </c:pt>
                <c:pt idx="1175">
                  <c:v>-0.40833528577503209</c:v>
                </c:pt>
                <c:pt idx="1176">
                  <c:v>-0.40833528577503209</c:v>
                </c:pt>
                <c:pt idx="1177">
                  <c:v>-0.40833528577503209</c:v>
                </c:pt>
                <c:pt idx="1178">
                  <c:v>-0.39415641489329811</c:v>
                </c:pt>
                <c:pt idx="1179">
                  <c:v>-0.43609096587491936</c:v>
                </c:pt>
                <c:pt idx="1180">
                  <c:v>-0.43166578948225742</c:v>
                </c:pt>
                <c:pt idx="1181">
                  <c:v>-0.44816143475414816</c:v>
                </c:pt>
                <c:pt idx="1182">
                  <c:v>-0.45234734219369499</c:v>
                </c:pt>
                <c:pt idx="1183">
                  <c:v>-0.45234734219369499</c:v>
                </c:pt>
                <c:pt idx="1184">
                  <c:v>-0.45234734219369499</c:v>
                </c:pt>
                <c:pt idx="1185">
                  <c:v>-0.39496508610334147</c:v>
                </c:pt>
                <c:pt idx="1186">
                  <c:v>-0.31474575760289214</c:v>
                </c:pt>
                <c:pt idx="1187">
                  <c:v>-0.33718293745710687</c:v>
                </c:pt>
                <c:pt idx="1188">
                  <c:v>-0.30627741369757805</c:v>
                </c:pt>
                <c:pt idx="1189">
                  <c:v>-0.35133913102247344</c:v>
                </c:pt>
                <c:pt idx="1190">
                  <c:v>-0.35133913102247344</c:v>
                </c:pt>
                <c:pt idx="1191">
                  <c:v>-0.35133913102247344</c:v>
                </c:pt>
                <c:pt idx="1192">
                  <c:v>-0.32628788922099378</c:v>
                </c:pt>
                <c:pt idx="1193">
                  <c:v>-0.38117775342846466</c:v>
                </c:pt>
                <c:pt idx="1194">
                  <c:v>-0.36115331890119873</c:v>
                </c:pt>
                <c:pt idx="1195">
                  <c:v>-0.39449149779635251</c:v>
                </c:pt>
                <c:pt idx="1196">
                  <c:v>-0.40130533441466881</c:v>
                </c:pt>
                <c:pt idx="1197">
                  <c:v>-0.40130533441466881</c:v>
                </c:pt>
                <c:pt idx="1198">
                  <c:v>-0.40130533441466881</c:v>
                </c:pt>
                <c:pt idx="1199">
                  <c:v>-0.39789365940887228</c:v>
                </c:pt>
                <c:pt idx="1200">
                  <c:v>-0.39301871906591646</c:v>
                </c:pt>
                <c:pt idx="1201">
                  <c:v>-0.44073710928874532</c:v>
                </c:pt>
                <c:pt idx="1202">
                  <c:v>-0.42422953347663683</c:v>
                </c:pt>
                <c:pt idx="1203">
                  <c:v>-0.44402243292778332</c:v>
                </c:pt>
                <c:pt idx="1204">
                  <c:v>-0.44402243292778332</c:v>
                </c:pt>
                <c:pt idx="1205">
                  <c:v>-0.44402243292778332</c:v>
                </c:pt>
                <c:pt idx="1206">
                  <c:v>-0.42664376507237251</c:v>
                </c:pt>
                <c:pt idx="1207">
                  <c:v>-0.44338689300577372</c:v>
                </c:pt>
                <c:pt idx="1208">
                  <c:v>-0.452004868286422</c:v>
                </c:pt>
                <c:pt idx="1209">
                  <c:v>-0.43566548024769058</c:v>
                </c:pt>
                <c:pt idx="1210">
                  <c:v>-0.43250398741800306</c:v>
                </c:pt>
                <c:pt idx="1211">
                  <c:v>-0.43250398741800306</c:v>
                </c:pt>
                <c:pt idx="1212">
                  <c:v>-0.43250398741800306</c:v>
                </c:pt>
                <c:pt idx="1213">
                  <c:v>-0.44548955158919917</c:v>
                </c:pt>
                <c:pt idx="1214">
                  <c:v>-0.46193862886913789</c:v>
                </c:pt>
                <c:pt idx="1215">
                  <c:v>-0.45452463855278036</c:v>
                </c:pt>
                <c:pt idx="1216">
                  <c:v>-0.46676449836437373</c:v>
                </c:pt>
                <c:pt idx="1217">
                  <c:v>-0.52097660941238733</c:v>
                </c:pt>
                <c:pt idx="1218">
                  <c:v>-0.52097660941238733</c:v>
                </c:pt>
                <c:pt idx="1219">
                  <c:v>-0.52097660941238733</c:v>
                </c:pt>
                <c:pt idx="1220">
                  <c:v>-0.4910553560903243</c:v>
                </c:pt>
                <c:pt idx="1221">
                  <c:v>-0.47909221291564469</c:v>
                </c:pt>
                <c:pt idx="1222">
                  <c:v>-0.46150755110345137</c:v>
                </c:pt>
                <c:pt idx="1223">
                  <c:v>-0.45225872557215779</c:v>
                </c:pt>
                <c:pt idx="1224">
                  <c:v>-0.46746199790800474</c:v>
                </c:pt>
                <c:pt idx="1225">
                  <c:v>-0.46746199790800474</c:v>
                </c:pt>
                <c:pt idx="1226">
                  <c:v>-0.46746199790800474</c:v>
                </c:pt>
                <c:pt idx="1227">
                  <c:v>-0.43612318247804033</c:v>
                </c:pt>
                <c:pt idx="1228">
                  <c:v>-0.43860615941423448</c:v>
                </c:pt>
                <c:pt idx="1229">
                  <c:v>-0.40404641699732396</c:v>
                </c:pt>
                <c:pt idx="1230">
                  <c:v>-0.39853611666957683</c:v>
                </c:pt>
                <c:pt idx="1231">
                  <c:v>-0.39545898250894762</c:v>
                </c:pt>
                <c:pt idx="1232">
                  <c:v>-0.39545898250894762</c:v>
                </c:pt>
                <c:pt idx="1233">
                  <c:v>-0.39545898250894762</c:v>
                </c:pt>
                <c:pt idx="1234">
                  <c:v>-0.42369228014603744</c:v>
                </c:pt>
                <c:pt idx="1235">
                  <c:v>-0.38938067101492679</c:v>
                </c:pt>
                <c:pt idx="1236">
                  <c:v>-0.38315379266026156</c:v>
                </c:pt>
                <c:pt idx="1237">
                  <c:v>-0.40817637089699227</c:v>
                </c:pt>
                <c:pt idx="1238">
                  <c:v>-0.43302523528983766</c:v>
                </c:pt>
                <c:pt idx="1239">
                  <c:v>-0.43302523528983766</c:v>
                </c:pt>
                <c:pt idx="1240">
                  <c:v>-0.43302523528983766</c:v>
                </c:pt>
                <c:pt idx="1241">
                  <c:v>-0.4377985316827388</c:v>
                </c:pt>
                <c:pt idx="1242">
                  <c:v>-0.41444681736007066</c:v>
                </c:pt>
                <c:pt idx="1243">
                  <c:v>-0.38931024877031589</c:v>
                </c:pt>
                <c:pt idx="1244">
                  <c:v>-0.38890627015536589</c:v>
                </c:pt>
                <c:pt idx="1245">
                  <c:v>-0.36098907061959162</c:v>
                </c:pt>
                <c:pt idx="1246">
                  <c:v>-0.36098907061959162</c:v>
                </c:pt>
                <c:pt idx="1247">
                  <c:v>-0.37400550953245082</c:v>
                </c:pt>
                <c:pt idx="1248">
                  <c:v>-0.35756792578870267</c:v>
                </c:pt>
                <c:pt idx="1249">
                  <c:v>-0.40721205376426528</c:v>
                </c:pt>
                <c:pt idx="1250">
                  <c:v>-0.42801787181771089</c:v>
                </c:pt>
                <c:pt idx="1251">
                  <c:v>-0.43138633706011786</c:v>
                </c:pt>
                <c:pt idx="1252">
                  <c:v>-0.43101024663464693</c:v>
                </c:pt>
                <c:pt idx="1253">
                  <c:v>-0.43101024663464693</c:v>
                </c:pt>
                <c:pt idx="1254">
                  <c:v>-0.43101024663464693</c:v>
                </c:pt>
                <c:pt idx="1255">
                  <c:v>-0.37963833824420079</c:v>
                </c:pt>
                <c:pt idx="1256">
                  <c:v>-0.37981849152054947</c:v>
                </c:pt>
                <c:pt idx="1257">
                  <c:v>-0.35842608702592327</c:v>
                </c:pt>
                <c:pt idx="1258">
                  <c:v>-0.40931105115928812</c:v>
                </c:pt>
                <c:pt idx="1259">
                  <c:v>-0.40823000923083252</c:v>
                </c:pt>
                <c:pt idx="1260">
                  <c:v>-0.40823000923083252</c:v>
                </c:pt>
                <c:pt idx="1261">
                  <c:v>-0.40823000923083252</c:v>
                </c:pt>
                <c:pt idx="1262">
                  <c:v>-0.41307285525225446</c:v>
                </c:pt>
                <c:pt idx="1263">
                  <c:v>-0.40291007420921909</c:v>
                </c:pt>
                <c:pt idx="1264">
                  <c:v>-0.40059618760766658</c:v>
                </c:pt>
                <c:pt idx="1265">
                  <c:v>-0.413985327558406</c:v>
                </c:pt>
                <c:pt idx="1266">
                  <c:v>-0.43872948406107704</c:v>
                </c:pt>
                <c:pt idx="1267">
                  <c:v>-0.43872948406107704</c:v>
                </c:pt>
                <c:pt idx="1268">
                  <c:v>-0.43872948406107704</c:v>
                </c:pt>
                <c:pt idx="1269">
                  <c:v>-0.43607259245980345</c:v>
                </c:pt>
                <c:pt idx="1270">
                  <c:v>-0.40857436158821614</c:v>
                </c:pt>
                <c:pt idx="1271">
                  <c:v>-0.38553653779070829</c:v>
                </c:pt>
                <c:pt idx="1272">
                  <c:v>-0.41284246439121985</c:v>
                </c:pt>
                <c:pt idx="1273">
                  <c:v>-0.42222382337283204</c:v>
                </c:pt>
                <c:pt idx="1274">
                  <c:v>-0.42222382337283204</c:v>
                </c:pt>
                <c:pt idx="1275">
                  <c:v>-0.42222382337283204</c:v>
                </c:pt>
                <c:pt idx="1276">
                  <c:v>-0.41801371444913249</c:v>
                </c:pt>
                <c:pt idx="1277">
                  <c:v>-0.45050889269092337</c:v>
                </c:pt>
                <c:pt idx="1278">
                  <c:v>-0.50454669629308002</c:v>
                </c:pt>
                <c:pt idx="1279">
                  <c:v>-0.53471788281396293</c:v>
                </c:pt>
                <c:pt idx="1280">
                  <c:v>-0.52776538942890139</c:v>
                </c:pt>
                <c:pt idx="1281">
                  <c:v>-0.52776538942890139</c:v>
                </c:pt>
                <c:pt idx="1282">
                  <c:v>-0.52776538942890139</c:v>
                </c:pt>
                <c:pt idx="1283">
                  <c:v>-0.46394267431650882</c:v>
                </c:pt>
                <c:pt idx="1284">
                  <c:v>-0.50293585350054593</c:v>
                </c:pt>
                <c:pt idx="1285">
                  <c:v>-0.47403377454424017</c:v>
                </c:pt>
                <c:pt idx="1286">
                  <c:v>-0.4576257820821496</c:v>
                </c:pt>
                <c:pt idx="1287">
                  <c:v>-0.47852719274770611</c:v>
                </c:pt>
                <c:pt idx="1288">
                  <c:v>-0.47852719274770611</c:v>
                </c:pt>
                <c:pt idx="1289">
                  <c:v>-0.47852719274770611</c:v>
                </c:pt>
                <c:pt idx="1290">
                  <c:v>-0.45488174505886764</c:v>
                </c:pt>
                <c:pt idx="1291">
                  <c:v>-0.42321478436067445</c:v>
                </c:pt>
                <c:pt idx="1292">
                  <c:v>-0.42824451384900936</c:v>
                </c:pt>
                <c:pt idx="1293">
                  <c:v>-0.39752421165551782</c:v>
                </c:pt>
                <c:pt idx="1294">
                  <c:v>-0.38275266444117723</c:v>
                </c:pt>
                <c:pt idx="1295">
                  <c:v>-0.38275266444117723</c:v>
                </c:pt>
                <c:pt idx="1296">
                  <c:v>-0.38275266444117723</c:v>
                </c:pt>
                <c:pt idx="1297">
                  <c:v>-0.38095623828492947</c:v>
                </c:pt>
                <c:pt idx="1298">
                  <c:v>-0.38974774498141523</c:v>
                </c:pt>
                <c:pt idx="1299">
                  <c:v>-0.33255701337546562</c:v>
                </c:pt>
                <c:pt idx="1300">
                  <c:v>-0.32384245469038558</c:v>
                </c:pt>
                <c:pt idx="1301">
                  <c:v>-0.30977375924726452</c:v>
                </c:pt>
                <c:pt idx="1302">
                  <c:v>-0.30977375924726452</c:v>
                </c:pt>
                <c:pt idx="1303">
                  <c:v>-0.30977375924726452</c:v>
                </c:pt>
                <c:pt idx="1304">
                  <c:v>-0.28808888482814404</c:v>
                </c:pt>
                <c:pt idx="1305">
                  <c:v>-0.3226250662836373</c:v>
                </c:pt>
                <c:pt idx="1306">
                  <c:v>-0.36212245619137834</c:v>
                </c:pt>
                <c:pt idx="1307">
                  <c:v>-0.36369384451828318</c:v>
                </c:pt>
                <c:pt idx="1308">
                  <c:v>-0.32721560835342933</c:v>
                </c:pt>
                <c:pt idx="1309">
                  <c:v>-0.32721560835342933</c:v>
                </c:pt>
                <c:pt idx="1310">
                  <c:v>-0.32721560835342933</c:v>
                </c:pt>
                <c:pt idx="1311">
                  <c:v>-0.30310800782556246</c:v>
                </c:pt>
                <c:pt idx="1312">
                  <c:v>-0.30977522961631387</c:v>
                </c:pt>
                <c:pt idx="1313">
                  <c:v>-0.30567782292904477</c:v>
                </c:pt>
                <c:pt idx="1314">
                  <c:v>-0.34646921270671949</c:v>
                </c:pt>
                <c:pt idx="1315">
                  <c:v>-0.262203663911452</c:v>
                </c:pt>
                <c:pt idx="1316">
                  <c:v>-0.262203663911452</c:v>
                </c:pt>
                <c:pt idx="1317">
                  <c:v>-0.262203663911452</c:v>
                </c:pt>
                <c:pt idx="1318">
                  <c:v>-0.25437648063796325</c:v>
                </c:pt>
                <c:pt idx="1319">
                  <c:v>-0.26187770695593948</c:v>
                </c:pt>
                <c:pt idx="1320">
                  <c:v>-0.20437551609461174</c:v>
                </c:pt>
                <c:pt idx="1321">
                  <c:v>-0.25037037009812213</c:v>
                </c:pt>
                <c:pt idx="1322">
                  <c:v>-0.20726052445524271</c:v>
                </c:pt>
                <c:pt idx="1323">
                  <c:v>-0.20726052445524271</c:v>
                </c:pt>
                <c:pt idx="1324">
                  <c:v>-0.20726052445524271</c:v>
                </c:pt>
                <c:pt idx="1325">
                  <c:v>-0.18015361349354581</c:v>
                </c:pt>
                <c:pt idx="1326">
                  <c:v>-0.23236092870768613</c:v>
                </c:pt>
                <c:pt idx="1327">
                  <c:v>-0.23290069498390023</c:v>
                </c:pt>
                <c:pt idx="1328">
                  <c:v>-0.245461190020444</c:v>
                </c:pt>
                <c:pt idx="1329">
                  <c:v>-0.18328654624020504</c:v>
                </c:pt>
                <c:pt idx="1330">
                  <c:v>-0.18328654624020504</c:v>
                </c:pt>
                <c:pt idx="1331">
                  <c:v>-0.18328654624020504</c:v>
                </c:pt>
                <c:pt idx="1332">
                  <c:v>-0.21470363158288772</c:v>
                </c:pt>
                <c:pt idx="1333">
                  <c:v>-0.18232042424269942</c:v>
                </c:pt>
                <c:pt idx="1334">
                  <c:v>-0.21075841225106448</c:v>
                </c:pt>
                <c:pt idx="1335">
                  <c:v>-0.20357298892703099</c:v>
                </c:pt>
                <c:pt idx="1336">
                  <c:v>-0.16370291379256774</c:v>
                </c:pt>
                <c:pt idx="1337">
                  <c:v>-0.16370291379256774</c:v>
                </c:pt>
                <c:pt idx="1338">
                  <c:v>-0.16370291379256774</c:v>
                </c:pt>
                <c:pt idx="1339">
                  <c:v>-0.21814524059526946</c:v>
                </c:pt>
                <c:pt idx="1340">
                  <c:v>-0.21020776899245355</c:v>
                </c:pt>
                <c:pt idx="1341">
                  <c:v>-0.20046919622541917</c:v>
                </c:pt>
                <c:pt idx="1342">
                  <c:v>-0.19440976932382803</c:v>
                </c:pt>
                <c:pt idx="1343">
                  <c:v>-0.21313621145351547</c:v>
                </c:pt>
                <c:pt idx="1344">
                  <c:v>-0.21313621145351547</c:v>
                </c:pt>
                <c:pt idx="1345">
                  <c:v>-0.21313621145351547</c:v>
                </c:pt>
                <c:pt idx="1346">
                  <c:v>-0.22754016255978507</c:v>
                </c:pt>
                <c:pt idx="1347">
                  <c:v>-0.24770146060434456</c:v>
                </c:pt>
                <c:pt idx="1348">
                  <c:v>-0.23638379162216183</c:v>
                </c:pt>
                <c:pt idx="1349">
                  <c:v>-0.20409163765150545</c:v>
                </c:pt>
                <c:pt idx="1350">
                  <c:v>-0.20978923795832158</c:v>
                </c:pt>
                <c:pt idx="1351">
                  <c:v>-0.20978923795832158</c:v>
                </c:pt>
                <c:pt idx="1352">
                  <c:v>-0.20978923795832158</c:v>
                </c:pt>
                <c:pt idx="1353">
                  <c:v>-0.20820677923570996</c:v>
                </c:pt>
                <c:pt idx="1354">
                  <c:v>-0.21819218932637488</c:v>
                </c:pt>
                <c:pt idx="1355">
                  <c:v>-0.24549831409188938</c:v>
                </c:pt>
                <c:pt idx="1356">
                  <c:v>-0.25661435934384769</c:v>
                </c:pt>
                <c:pt idx="1357">
                  <c:v>-0.29472937847300085</c:v>
                </c:pt>
                <c:pt idx="1358">
                  <c:v>-0.29472937847300085</c:v>
                </c:pt>
                <c:pt idx="1359">
                  <c:v>-0.29472937847300085</c:v>
                </c:pt>
                <c:pt idx="1360">
                  <c:v>-0.31421126199786631</c:v>
                </c:pt>
                <c:pt idx="1361">
                  <c:v>-0.3228762686483384</c:v>
                </c:pt>
                <c:pt idx="1362">
                  <c:v>-0.29573942935390385</c:v>
                </c:pt>
                <c:pt idx="1363">
                  <c:v>-0.32034060318807023</c:v>
                </c:pt>
                <c:pt idx="1364">
                  <c:v>-0.32548319290987943</c:v>
                </c:pt>
                <c:pt idx="1365">
                  <c:v>-0.32548319290987943</c:v>
                </c:pt>
                <c:pt idx="1366">
                  <c:v>-0.32548319290987943</c:v>
                </c:pt>
                <c:pt idx="1367">
                  <c:v>-0.31646878491353903</c:v>
                </c:pt>
                <c:pt idx="1368">
                  <c:v>-0.30481959935703207</c:v>
                </c:pt>
                <c:pt idx="1369">
                  <c:v>-0.32362083856605767</c:v>
                </c:pt>
                <c:pt idx="1370">
                  <c:v>-0.32158473464337395</c:v>
                </c:pt>
                <c:pt idx="1371">
                  <c:v>-0.32100107635620839</c:v>
                </c:pt>
                <c:pt idx="1372">
                  <c:v>-0.32100107635620839</c:v>
                </c:pt>
                <c:pt idx="1373">
                  <c:v>-0.32100107635620839</c:v>
                </c:pt>
                <c:pt idx="1374">
                  <c:v>-0.29245668407142328</c:v>
                </c:pt>
                <c:pt idx="1375">
                  <c:v>-0.35437735990966296</c:v>
                </c:pt>
                <c:pt idx="1376">
                  <c:v>-0.35943478465877665</c:v>
                </c:pt>
                <c:pt idx="1377">
                  <c:v>-0.30557584328456577</c:v>
                </c:pt>
                <c:pt idx="1378">
                  <c:v>-0.33692379429744379</c:v>
                </c:pt>
                <c:pt idx="1379">
                  <c:v>-0.33692379429744379</c:v>
                </c:pt>
                <c:pt idx="1380">
                  <c:v>-0.33692379429744379</c:v>
                </c:pt>
                <c:pt idx="1381">
                  <c:v>-0.29267548773017843</c:v>
                </c:pt>
                <c:pt idx="1382">
                  <c:v>-0.30878302393538076</c:v>
                </c:pt>
                <c:pt idx="1383">
                  <c:v>-0.3133291759541218</c:v>
                </c:pt>
                <c:pt idx="1384">
                  <c:v>-0.297226466546545</c:v>
                </c:pt>
                <c:pt idx="1385">
                  <c:v>-0.25457853159951577</c:v>
                </c:pt>
                <c:pt idx="1386">
                  <c:v>-0.25457853159951577</c:v>
                </c:pt>
                <c:pt idx="1387">
                  <c:v>-0.25457853159951577</c:v>
                </c:pt>
                <c:pt idx="1388">
                  <c:v>-0.27255432532197837</c:v>
                </c:pt>
                <c:pt idx="1389">
                  <c:v>-0.33513488711684086</c:v>
                </c:pt>
                <c:pt idx="1390">
                  <c:v>-0.31883008481318992</c:v>
                </c:pt>
                <c:pt idx="1391">
                  <c:v>-0.1839571239806902</c:v>
                </c:pt>
                <c:pt idx="1392">
                  <c:v>-0.21273919556020346</c:v>
                </c:pt>
                <c:pt idx="1393">
                  <c:v>-0.21273919556020346</c:v>
                </c:pt>
                <c:pt idx="1394">
                  <c:v>-0.21273919556020346</c:v>
                </c:pt>
                <c:pt idx="1395">
                  <c:v>-1.0006664577008606E-2</c:v>
                </c:pt>
                <c:pt idx="1396">
                  <c:v>3.9584797874368458E-2</c:v>
                </c:pt>
                <c:pt idx="1397">
                  <c:v>0.18442621706673495</c:v>
                </c:pt>
                <c:pt idx="1398">
                  <c:v>0.32167156436463468</c:v>
                </c:pt>
                <c:pt idx="1399">
                  <c:v>0.21202694973213021</c:v>
                </c:pt>
                <c:pt idx="1400">
                  <c:v>0.19340988557281014</c:v>
                </c:pt>
                <c:pt idx="1401">
                  <c:v>0.19340988557281014</c:v>
                </c:pt>
                <c:pt idx="1402">
                  <c:v>7.872712648443736E-2</c:v>
                </c:pt>
                <c:pt idx="1403">
                  <c:v>9.519610104588172E-2</c:v>
                </c:pt>
                <c:pt idx="1404">
                  <c:v>5.937525256023099E-2</c:v>
                </c:pt>
                <c:pt idx="1405">
                  <c:v>3.3563621008205147E-2</c:v>
                </c:pt>
                <c:pt idx="1406">
                  <c:v>0.15385930567839007</c:v>
                </c:pt>
                <c:pt idx="1407">
                  <c:v>0.15385930567839007</c:v>
                </c:pt>
                <c:pt idx="1408">
                  <c:v>0.15385930567839007</c:v>
                </c:pt>
                <c:pt idx="1409">
                  <c:v>0.12700696250974183</c:v>
                </c:pt>
                <c:pt idx="1410">
                  <c:v>0.10001469187483289</c:v>
                </c:pt>
                <c:pt idx="1411">
                  <c:v>0.17266644154811173</c:v>
                </c:pt>
                <c:pt idx="1412">
                  <c:v>0.15744759493710558</c:v>
                </c:pt>
                <c:pt idx="1413">
                  <c:v>7.8404668982239079E-2</c:v>
                </c:pt>
                <c:pt idx="1414">
                  <c:v>7.8404668982239079E-2</c:v>
                </c:pt>
                <c:pt idx="1415">
                  <c:v>7.8404668982239079E-2</c:v>
                </c:pt>
                <c:pt idx="1416">
                  <c:v>3.4766944240073594E-4</c:v>
                </c:pt>
                <c:pt idx="1417">
                  <c:v>-2.3140970501968769E-2</c:v>
                </c:pt>
                <c:pt idx="1418">
                  <c:v>-4.4887030922315496E-2</c:v>
                </c:pt>
                <c:pt idx="1419">
                  <c:v>-0.12833102542689312</c:v>
                </c:pt>
                <c:pt idx="1420">
                  <c:v>-0.14483015699480842</c:v>
                </c:pt>
                <c:pt idx="1421">
                  <c:v>-0.14483015699480842</c:v>
                </c:pt>
                <c:pt idx="1422">
                  <c:v>-0.14483015699480842</c:v>
                </c:pt>
                <c:pt idx="1423">
                  <c:v>-5.7857385543978415E-2</c:v>
                </c:pt>
                <c:pt idx="1424">
                  <c:v>-8.8064928694048236E-2</c:v>
                </c:pt>
                <c:pt idx="1425">
                  <c:v>-0.10233957240102508</c:v>
                </c:pt>
                <c:pt idx="1426">
                  <c:v>-9.8717589333808767E-2</c:v>
                </c:pt>
                <c:pt idx="1427">
                  <c:v>-0.12799120833691197</c:v>
                </c:pt>
                <c:pt idx="1428">
                  <c:v>-0.12799120833691197</c:v>
                </c:pt>
                <c:pt idx="1429">
                  <c:v>-0.12799120833691197</c:v>
                </c:pt>
                <c:pt idx="1430">
                  <c:v>-0.16541387365587223</c:v>
                </c:pt>
                <c:pt idx="1431">
                  <c:v>-0.2023123475354629</c:v>
                </c:pt>
                <c:pt idx="1432">
                  <c:v>-0.23899120342691649</c:v>
                </c:pt>
                <c:pt idx="1433">
                  <c:v>-0.26291581805414965</c:v>
                </c:pt>
                <c:pt idx="1434">
                  <c:v>-0.29930382983536219</c:v>
                </c:pt>
                <c:pt idx="1435">
                  <c:v>-0.29930382983536219</c:v>
                </c:pt>
                <c:pt idx="1436">
                  <c:v>-0.29930382983536219</c:v>
                </c:pt>
                <c:pt idx="1437">
                  <c:v>-0.28015951709766118</c:v>
                </c:pt>
                <c:pt idx="1438">
                  <c:v>-0.260296531301066</c:v>
                </c:pt>
                <c:pt idx="1439">
                  <c:v>-0.20325667882054677</c:v>
                </c:pt>
                <c:pt idx="1440">
                  <c:v>-9.6567644299025951E-2</c:v>
                </c:pt>
                <c:pt idx="1441">
                  <c:v>-0.10846268339893068</c:v>
                </c:pt>
                <c:pt idx="1442">
                  <c:v>-0.10846268339893068</c:v>
                </c:pt>
                <c:pt idx="1443">
                  <c:v>-0.10846268339893068</c:v>
                </c:pt>
                <c:pt idx="1444">
                  <c:v>-0.10939617091963225</c:v>
                </c:pt>
                <c:pt idx="1445">
                  <c:v>-0.16464708642309922</c:v>
                </c:pt>
                <c:pt idx="1446">
                  <c:v>-0.18130955947148944</c:v>
                </c:pt>
                <c:pt idx="1447">
                  <c:v>-0.17036524375430251</c:v>
                </c:pt>
                <c:pt idx="1448">
                  <c:v>-0.11855039292643771</c:v>
                </c:pt>
                <c:pt idx="1449">
                  <c:v>-0.11855039292643771</c:v>
                </c:pt>
                <c:pt idx="1450">
                  <c:v>-0.11855039292643771</c:v>
                </c:pt>
                <c:pt idx="1451">
                  <c:v>-9.0389630120209216E-2</c:v>
                </c:pt>
                <c:pt idx="1452">
                  <c:v>-8.0712560940212508E-2</c:v>
                </c:pt>
                <c:pt idx="1453">
                  <c:v>-6.4751107980254602E-2</c:v>
                </c:pt>
                <c:pt idx="1454">
                  <c:v>-6.3746759018639715E-2</c:v>
                </c:pt>
                <c:pt idx="1455">
                  <c:v>-7.4032715610562488E-2</c:v>
                </c:pt>
                <c:pt idx="1456">
                  <c:v>-7.4032715610562488E-2</c:v>
                </c:pt>
                <c:pt idx="1457">
                  <c:v>-7.4032715610562488E-2</c:v>
                </c:pt>
                <c:pt idx="1458">
                  <c:v>-0.13914204619492021</c:v>
                </c:pt>
                <c:pt idx="1459">
                  <c:v>-0.17025636712863301</c:v>
                </c:pt>
                <c:pt idx="1460">
                  <c:v>-0.15482851833018679</c:v>
                </c:pt>
                <c:pt idx="1461">
                  <c:v>-0.14596066386510126</c:v>
                </c:pt>
                <c:pt idx="1462">
                  <c:v>-0.21386774841254558</c:v>
                </c:pt>
                <c:pt idx="1463">
                  <c:v>-0.21386774841254558</c:v>
                </c:pt>
                <c:pt idx="1464">
                  <c:v>-0.21386774841254558</c:v>
                </c:pt>
                <c:pt idx="1465">
                  <c:v>-0.1534887830117346</c:v>
                </c:pt>
                <c:pt idx="1466">
                  <c:v>-9.1313470429106619E-2</c:v>
                </c:pt>
                <c:pt idx="1467">
                  <c:v>-6.7786183707018971E-2</c:v>
                </c:pt>
                <c:pt idx="1468">
                  <c:v>-9.1115726016855331E-3</c:v>
                </c:pt>
                <c:pt idx="1469">
                  <c:v>7.1908428503370092E-2</c:v>
                </c:pt>
                <c:pt idx="1470">
                  <c:v>7.1908428503370092E-2</c:v>
                </c:pt>
                <c:pt idx="1471">
                  <c:v>7.1908428503370092E-2</c:v>
                </c:pt>
                <c:pt idx="1472">
                  <c:v>0.11311983738536938</c:v>
                </c:pt>
                <c:pt idx="1473">
                  <c:v>2.5522388042817395E-2</c:v>
                </c:pt>
                <c:pt idx="1474">
                  <c:v>-2.5236096894774157E-2</c:v>
                </c:pt>
                <c:pt idx="1475">
                  <c:v>-4.6608776982106678E-2</c:v>
                </c:pt>
                <c:pt idx="1476">
                  <c:v>-0.13275506743775792</c:v>
                </c:pt>
                <c:pt idx="1477">
                  <c:v>-0.13275506743775792</c:v>
                </c:pt>
                <c:pt idx="1478">
                  <c:v>-0.13275506743775792</c:v>
                </c:pt>
                <c:pt idx="1479">
                  <c:v>-0.13628735048709517</c:v>
                </c:pt>
                <c:pt idx="1480">
                  <c:v>-0.18182815793758639</c:v>
                </c:pt>
                <c:pt idx="1481">
                  <c:v>-0.11608116498820045</c:v>
                </c:pt>
                <c:pt idx="1482">
                  <c:v>-8.3101140378450997E-2</c:v>
                </c:pt>
                <c:pt idx="1483">
                  <c:v>-7.0996957093323945E-2</c:v>
                </c:pt>
                <c:pt idx="1484">
                  <c:v>-7.0996957093323945E-2</c:v>
                </c:pt>
                <c:pt idx="1485">
                  <c:v>-7.0996957093323945E-2</c:v>
                </c:pt>
                <c:pt idx="1486">
                  <c:v>-6.2046623062563061E-2</c:v>
                </c:pt>
                <c:pt idx="1487">
                  <c:v>-0.13579112174328953</c:v>
                </c:pt>
                <c:pt idx="1488">
                  <c:v>-0.14330398966928365</c:v>
                </c:pt>
                <c:pt idx="1489">
                  <c:v>-0.13848240079054699</c:v>
                </c:pt>
                <c:pt idx="1490">
                  <c:v>-0.14226602304080779</c:v>
                </c:pt>
                <c:pt idx="1491">
                  <c:v>-0.14226602304080779</c:v>
                </c:pt>
                <c:pt idx="1492">
                  <c:v>-0.14653107047226321</c:v>
                </c:pt>
                <c:pt idx="1493">
                  <c:v>-0.18755600027961816</c:v>
                </c:pt>
                <c:pt idx="1494">
                  <c:v>-0.21471405733045967</c:v>
                </c:pt>
                <c:pt idx="1495">
                  <c:v>-0.18703950914906031</c:v>
                </c:pt>
                <c:pt idx="1496">
                  <c:v>-0.16787507839333288</c:v>
                </c:pt>
                <c:pt idx="1497">
                  <c:v>-0.18469664955675746</c:v>
                </c:pt>
                <c:pt idx="1498">
                  <c:v>-0.18469664955675746</c:v>
                </c:pt>
                <c:pt idx="1499">
                  <c:v>-0.18469664955675746</c:v>
                </c:pt>
                <c:pt idx="1500">
                  <c:v>-0.18218821175812802</c:v>
                </c:pt>
                <c:pt idx="1501">
                  <c:v>-0.21489718161156901</c:v>
                </c:pt>
                <c:pt idx="1502">
                  <c:v>-0.23512383262853714</c:v>
                </c:pt>
                <c:pt idx="1503">
                  <c:v>-0.23517290118423118</c:v>
                </c:pt>
                <c:pt idx="1504">
                  <c:v>-0.22998225114996063</c:v>
                </c:pt>
                <c:pt idx="1505">
                  <c:v>-0.22998225114996063</c:v>
                </c:pt>
                <c:pt idx="1506">
                  <c:v>-0.22998225114996063</c:v>
                </c:pt>
                <c:pt idx="1507">
                  <c:v>-0.22396107620366273</c:v>
                </c:pt>
                <c:pt idx="1508">
                  <c:v>-0.22936281980611084</c:v>
                </c:pt>
                <c:pt idx="1509">
                  <c:v>-0.25159465156165367</c:v>
                </c:pt>
                <c:pt idx="1510">
                  <c:v>-0.24413010610840186</c:v>
                </c:pt>
                <c:pt idx="1511">
                  <c:v>-0.25746863484066967</c:v>
                </c:pt>
                <c:pt idx="1512">
                  <c:v>-0.25746863484066967</c:v>
                </c:pt>
                <c:pt idx="1513">
                  <c:v>-0.25746863484066967</c:v>
                </c:pt>
                <c:pt idx="1514">
                  <c:v>-0.29365374575571773</c:v>
                </c:pt>
                <c:pt idx="1515">
                  <c:v>-0.31386882174134284</c:v>
                </c:pt>
                <c:pt idx="1516">
                  <c:v>-0.3474742256073558</c:v>
                </c:pt>
                <c:pt idx="1517">
                  <c:v>-0.36144173636280097</c:v>
                </c:pt>
                <c:pt idx="1518">
                  <c:v>-0.35497294248653644</c:v>
                </c:pt>
                <c:pt idx="1519">
                  <c:v>-0.35497294248653644</c:v>
                </c:pt>
                <c:pt idx="1520">
                  <c:v>-0.36429932028245471</c:v>
                </c:pt>
                <c:pt idx="1521">
                  <c:v>-0.37478100254176461</c:v>
                </c:pt>
                <c:pt idx="1522">
                  <c:v>-0.36123264139496142</c:v>
                </c:pt>
                <c:pt idx="1523">
                  <c:v>-0.33843564744510568</c:v>
                </c:pt>
                <c:pt idx="1524">
                  <c:v>-0.29841754220352412</c:v>
                </c:pt>
                <c:pt idx="1525">
                  <c:v>-0.39751823546376658</c:v>
                </c:pt>
                <c:pt idx="1526">
                  <c:v>-0.39751823546376658</c:v>
                </c:pt>
                <c:pt idx="1527">
                  <c:v>-0.39751823546376658</c:v>
                </c:pt>
                <c:pt idx="1528">
                  <c:v>-0.37046059588146896</c:v>
                </c:pt>
                <c:pt idx="1529">
                  <c:v>-0.40809894853621553</c:v>
                </c:pt>
                <c:pt idx="1530">
                  <c:v>-0.38900072036866906</c:v>
                </c:pt>
                <c:pt idx="1531">
                  <c:v>-0.39717247964028457</c:v>
                </c:pt>
                <c:pt idx="1532">
                  <c:v>-0.39406309212697177</c:v>
                </c:pt>
                <c:pt idx="1533">
                  <c:v>-0.39406309212697177</c:v>
                </c:pt>
                <c:pt idx="1534">
                  <c:v>-0.39406309212697177</c:v>
                </c:pt>
                <c:pt idx="1535">
                  <c:v>-0.39716280982067664</c:v>
                </c:pt>
                <c:pt idx="1536">
                  <c:v>-0.38477217142422282</c:v>
                </c:pt>
                <c:pt idx="1537">
                  <c:v>-0.35481071912535839</c:v>
                </c:pt>
                <c:pt idx="1538">
                  <c:v>-0.38413371689854348</c:v>
                </c:pt>
                <c:pt idx="1539">
                  <c:v>-0.35144623913288275</c:v>
                </c:pt>
                <c:pt idx="1540">
                  <c:v>-0.35144623913288275</c:v>
                </c:pt>
                <c:pt idx="1541">
                  <c:v>-0.35144623913288275</c:v>
                </c:pt>
                <c:pt idx="1542">
                  <c:v>-0.31120510581147126</c:v>
                </c:pt>
                <c:pt idx="1543">
                  <c:v>-0.33839691188746213</c:v>
                </c:pt>
                <c:pt idx="1544">
                  <c:v>-0.3148461652629701</c:v>
                </c:pt>
                <c:pt idx="1545">
                  <c:v>-0.31113953015621748</c:v>
                </c:pt>
                <c:pt idx="1546">
                  <c:v>-0.27979937957751028</c:v>
                </c:pt>
                <c:pt idx="1547">
                  <c:v>-0.27979937957751028</c:v>
                </c:pt>
                <c:pt idx="1548">
                  <c:v>-0.27979937957751028</c:v>
                </c:pt>
                <c:pt idx="1549">
                  <c:v>-0.23753227437730079</c:v>
                </c:pt>
                <c:pt idx="1550">
                  <c:v>-0.21786398564349141</c:v>
                </c:pt>
                <c:pt idx="1551">
                  <c:v>-0.27181715458835376</c:v>
                </c:pt>
                <c:pt idx="1552">
                  <c:v>-0.31638200494997798</c:v>
                </c:pt>
                <c:pt idx="1553">
                  <c:v>-0.31863438992292936</c:v>
                </c:pt>
                <c:pt idx="1554">
                  <c:v>-0.31863438992292936</c:v>
                </c:pt>
                <c:pt idx="1555">
                  <c:v>-0.31863438992292936</c:v>
                </c:pt>
                <c:pt idx="1556">
                  <c:v>-0.31332890933081081</c:v>
                </c:pt>
                <c:pt idx="1557">
                  <c:v>-0.29250230451309983</c:v>
                </c:pt>
                <c:pt idx="1558">
                  <c:v>-0.27445511116117871</c:v>
                </c:pt>
                <c:pt idx="1559">
                  <c:v>-0.31064253783165729</c:v>
                </c:pt>
                <c:pt idx="1560">
                  <c:v>-0.3062853455032481</c:v>
                </c:pt>
                <c:pt idx="1561">
                  <c:v>-0.3062853455032481</c:v>
                </c:pt>
                <c:pt idx="1562">
                  <c:v>-0.3062853455032481</c:v>
                </c:pt>
                <c:pt idx="1563">
                  <c:v>-0.29742830165542844</c:v>
                </c:pt>
                <c:pt idx="1564">
                  <c:v>-0.28537513740613518</c:v>
                </c:pt>
                <c:pt idx="1565">
                  <c:v>-0.2811597505467146</c:v>
                </c:pt>
                <c:pt idx="1566">
                  <c:v>-0.26019878199082497</c:v>
                </c:pt>
                <c:pt idx="1567">
                  <c:v>-0.29998228864079302</c:v>
                </c:pt>
                <c:pt idx="1568">
                  <c:v>-0.29998228864079302</c:v>
                </c:pt>
                <c:pt idx="1569">
                  <c:v>-0.29998228864079302</c:v>
                </c:pt>
                <c:pt idx="1570">
                  <c:v>-0.32489970821765979</c:v>
                </c:pt>
                <c:pt idx="1571">
                  <c:v>-0.33023201978815475</c:v>
                </c:pt>
                <c:pt idx="1572">
                  <c:v>-0.34719875884850748</c:v>
                </c:pt>
                <c:pt idx="1573">
                  <c:v>-0.33301417525580856</c:v>
                </c:pt>
                <c:pt idx="1574">
                  <c:v>-0.30966377033597869</c:v>
                </c:pt>
                <c:pt idx="1575">
                  <c:v>-0.30966377033597869</c:v>
                </c:pt>
                <c:pt idx="1576">
                  <c:v>-0.30966377033597869</c:v>
                </c:pt>
                <c:pt idx="1577">
                  <c:v>-0.2277813147077439</c:v>
                </c:pt>
                <c:pt idx="1578">
                  <c:v>-0.29179799258986028</c:v>
                </c:pt>
                <c:pt idx="1579">
                  <c:v>-0.32892538655754755</c:v>
                </c:pt>
                <c:pt idx="1580">
                  <c:v>-0.3625839087915958</c:v>
                </c:pt>
                <c:pt idx="1581">
                  <c:v>-0.37637733353828684</c:v>
                </c:pt>
                <c:pt idx="1582">
                  <c:v>-0.37637733353828684</c:v>
                </c:pt>
                <c:pt idx="1583">
                  <c:v>-0.37637733353828684</c:v>
                </c:pt>
                <c:pt idx="1584">
                  <c:v>-0.3495983820533774</c:v>
                </c:pt>
                <c:pt idx="1585">
                  <c:v>-0.3079276303127324</c:v>
                </c:pt>
                <c:pt idx="1586">
                  <c:v>-0.29506832519510889</c:v>
                </c:pt>
                <c:pt idx="1587">
                  <c:v>-0.27644173304396202</c:v>
                </c:pt>
                <c:pt idx="1588">
                  <c:v>-0.33086039862557393</c:v>
                </c:pt>
                <c:pt idx="1589">
                  <c:v>-0.33086039862557393</c:v>
                </c:pt>
                <c:pt idx="1590">
                  <c:v>-0.33086039862557393</c:v>
                </c:pt>
                <c:pt idx="1591">
                  <c:v>-0.32335965438944253</c:v>
                </c:pt>
                <c:pt idx="1592">
                  <c:v>-0.31751095230100701</c:v>
                </c:pt>
                <c:pt idx="1593">
                  <c:v>-0.35980688827925217</c:v>
                </c:pt>
                <c:pt idx="1594">
                  <c:v>-0.39877768079992537</c:v>
                </c:pt>
                <c:pt idx="1595">
                  <c:v>-0.38479720135910311</c:v>
                </c:pt>
                <c:pt idx="1596">
                  <c:v>-0.38479720135910311</c:v>
                </c:pt>
                <c:pt idx="1597">
                  <c:v>-0.38479720135910311</c:v>
                </c:pt>
                <c:pt idx="1598">
                  <c:v>-0.32548269372756905</c:v>
                </c:pt>
                <c:pt idx="1599">
                  <c:v>-0.36654964071494811</c:v>
                </c:pt>
                <c:pt idx="1600">
                  <c:v>-0.39686529101333279</c:v>
                </c:pt>
                <c:pt idx="1601">
                  <c:v>-0.4025032076338757</c:v>
                </c:pt>
                <c:pt idx="1602">
                  <c:v>-0.41700782321519853</c:v>
                </c:pt>
                <c:pt idx="1603">
                  <c:v>-0.41700782321519853</c:v>
                </c:pt>
                <c:pt idx="1604">
                  <c:v>-0.41700782321519853</c:v>
                </c:pt>
                <c:pt idx="1605">
                  <c:v>-0.42089059729556622</c:v>
                </c:pt>
                <c:pt idx="1606">
                  <c:v>-0.36763771797260886</c:v>
                </c:pt>
                <c:pt idx="1607">
                  <c:v>-0.28584890301680183</c:v>
                </c:pt>
                <c:pt idx="1608">
                  <c:v>-0.32350026971060863</c:v>
                </c:pt>
                <c:pt idx="1609">
                  <c:v>-0.33263297499365702</c:v>
                </c:pt>
                <c:pt idx="1610">
                  <c:v>-0.33263297499365702</c:v>
                </c:pt>
                <c:pt idx="1611">
                  <c:v>-0.33263297499365702</c:v>
                </c:pt>
                <c:pt idx="1612">
                  <c:v>-0.2757959861814856</c:v>
                </c:pt>
                <c:pt idx="1613">
                  <c:v>-0.28881385069469279</c:v>
                </c:pt>
                <c:pt idx="1614">
                  <c:v>-0.28759905174013972</c:v>
                </c:pt>
                <c:pt idx="1615">
                  <c:v>-0.30577711619178005</c:v>
                </c:pt>
                <c:pt idx="1616">
                  <c:v>-0.34801088172227213</c:v>
                </c:pt>
                <c:pt idx="1617">
                  <c:v>-0.34801088172227213</c:v>
                </c:pt>
                <c:pt idx="1618">
                  <c:v>-0.34801088172227213</c:v>
                </c:pt>
                <c:pt idx="1619">
                  <c:v>-0.34327340582837423</c:v>
                </c:pt>
                <c:pt idx="1620">
                  <c:v>-0.34797343264225739</c:v>
                </c:pt>
                <c:pt idx="1621">
                  <c:v>-0.30664970527375207</c:v>
                </c:pt>
                <c:pt idx="1622">
                  <c:v>-0.21932397311975524</c:v>
                </c:pt>
                <c:pt idx="1623">
                  <c:v>-0.18032301571287648</c:v>
                </c:pt>
                <c:pt idx="1624">
                  <c:v>-0.18032301571287648</c:v>
                </c:pt>
                <c:pt idx="1625">
                  <c:v>-0.18032301571287648</c:v>
                </c:pt>
                <c:pt idx="1626">
                  <c:v>-4.0568093508182579E-2</c:v>
                </c:pt>
                <c:pt idx="1627">
                  <c:v>-5.0821580487830989E-2</c:v>
                </c:pt>
                <c:pt idx="1628">
                  <c:v>-9.4438613772882318E-2</c:v>
                </c:pt>
                <c:pt idx="1629">
                  <c:v>-0.11341478821849402</c:v>
                </c:pt>
                <c:pt idx="1630">
                  <c:v>-8.3821375631901257E-2</c:v>
                </c:pt>
                <c:pt idx="1631">
                  <c:v>-8.3821375631901257E-2</c:v>
                </c:pt>
                <c:pt idx="1632">
                  <c:v>-8.3821375631901257E-2</c:v>
                </c:pt>
                <c:pt idx="1633">
                  <c:v>-0.10220842963149808</c:v>
                </c:pt>
                <c:pt idx="1634">
                  <c:v>-0.15339631517708202</c:v>
                </c:pt>
                <c:pt idx="1635">
                  <c:v>-0.15837967657823321</c:v>
                </c:pt>
                <c:pt idx="1636">
                  <c:v>-0.18051863477945038</c:v>
                </c:pt>
                <c:pt idx="1637">
                  <c:v>-0.18974332652878037</c:v>
                </c:pt>
                <c:pt idx="1638">
                  <c:v>-0.18974332652878037</c:v>
                </c:pt>
                <c:pt idx="1639">
                  <c:v>-0.18974332652878037</c:v>
                </c:pt>
                <c:pt idx="1640">
                  <c:v>-0.20835291214708868</c:v>
                </c:pt>
                <c:pt idx="1641">
                  <c:v>-0.19010641795943936</c:v>
                </c:pt>
                <c:pt idx="1642">
                  <c:v>-0.2100909135705897</c:v>
                </c:pt>
                <c:pt idx="1643">
                  <c:v>-0.20970026782636839</c:v>
                </c:pt>
                <c:pt idx="1644">
                  <c:v>-0.25690825293680059</c:v>
                </c:pt>
                <c:pt idx="1645">
                  <c:v>-0.25690825293680059</c:v>
                </c:pt>
                <c:pt idx="1646">
                  <c:v>-0.25690825293680059</c:v>
                </c:pt>
                <c:pt idx="1647">
                  <c:v>-0.24021284854837979</c:v>
                </c:pt>
                <c:pt idx="1648">
                  <c:v>-0.24940885921882949</c:v>
                </c:pt>
                <c:pt idx="1649">
                  <c:v>-0.26062303719709989</c:v>
                </c:pt>
                <c:pt idx="1650">
                  <c:v>-0.24490408200672967</c:v>
                </c:pt>
                <c:pt idx="1651">
                  <c:v>-0.26475451087194735</c:v>
                </c:pt>
                <c:pt idx="1652">
                  <c:v>-0.26475451087194735</c:v>
                </c:pt>
                <c:pt idx="1653">
                  <c:v>-0.26475451087194735</c:v>
                </c:pt>
                <c:pt idx="1654">
                  <c:v>-0.25979359207866781</c:v>
                </c:pt>
                <c:pt idx="1655">
                  <c:v>-0.28609919033580511</c:v>
                </c:pt>
                <c:pt idx="1656">
                  <c:v>-0.29082588837178713</c:v>
                </c:pt>
                <c:pt idx="1657">
                  <c:v>-0.30086490978838309</c:v>
                </c:pt>
                <c:pt idx="1658">
                  <c:v>-0.35832168515213825</c:v>
                </c:pt>
                <c:pt idx="1659">
                  <c:v>-0.35832168515213825</c:v>
                </c:pt>
                <c:pt idx="1660">
                  <c:v>-0.35832168515213825</c:v>
                </c:pt>
                <c:pt idx="1661">
                  <c:v>-0.35574970105477499</c:v>
                </c:pt>
                <c:pt idx="1662">
                  <c:v>-0.30080944382943675</c:v>
                </c:pt>
                <c:pt idx="1663">
                  <c:v>-0.27853468238133505</c:v>
                </c:pt>
                <c:pt idx="1664">
                  <c:v>-0.23754330905639795</c:v>
                </c:pt>
                <c:pt idx="1665">
                  <c:v>-0.22466378910471221</c:v>
                </c:pt>
                <c:pt idx="1666">
                  <c:v>-0.22466378910471221</c:v>
                </c:pt>
                <c:pt idx="1667">
                  <c:v>-0.22466378910471221</c:v>
                </c:pt>
                <c:pt idx="1668">
                  <c:v>-0.18616659370248598</c:v>
                </c:pt>
                <c:pt idx="1669">
                  <c:v>-0.15894310652416299</c:v>
                </c:pt>
                <c:pt idx="1670">
                  <c:v>-0.15404181696541119</c:v>
                </c:pt>
                <c:pt idx="1671">
                  <c:v>-0.21181558252642979</c:v>
                </c:pt>
                <c:pt idx="1672">
                  <c:v>-0.16565338416506717</c:v>
                </c:pt>
                <c:pt idx="1673">
                  <c:v>-0.10170139347760093</c:v>
                </c:pt>
                <c:pt idx="1674">
                  <c:v>-0.10170139347760093</c:v>
                </c:pt>
                <c:pt idx="1675">
                  <c:v>-6.3696508603750424E-2</c:v>
                </c:pt>
                <c:pt idx="1676">
                  <c:v>1.6286162149203996E-2</c:v>
                </c:pt>
                <c:pt idx="1677">
                  <c:v>1.8429778892458663E-2</c:v>
                </c:pt>
                <c:pt idx="1678">
                  <c:v>1.5072301401088332E-2</c:v>
                </c:pt>
                <c:pt idx="1679">
                  <c:v>1.8842754826433536E-3</c:v>
                </c:pt>
                <c:pt idx="1680">
                  <c:v>1.8842754826433536E-3</c:v>
                </c:pt>
                <c:pt idx="1681">
                  <c:v>1.8842754826433536E-3</c:v>
                </c:pt>
                <c:pt idx="1682">
                  <c:v>9.6300069653581205E-2</c:v>
                </c:pt>
                <c:pt idx="1683">
                  <c:v>0.24894194626836541</c:v>
                </c:pt>
                <c:pt idx="1684">
                  <c:v>0.15754844284436745</c:v>
                </c:pt>
                <c:pt idx="1685">
                  <c:v>0.17977459995812536</c:v>
                </c:pt>
                <c:pt idx="1686">
                  <c:v>0.22406132396480311</c:v>
                </c:pt>
                <c:pt idx="1687">
                  <c:v>0.22406132396480311</c:v>
                </c:pt>
                <c:pt idx="1688">
                  <c:v>0.22406132396480311</c:v>
                </c:pt>
                <c:pt idx="1689">
                  <c:v>0.21637794774712824</c:v>
                </c:pt>
                <c:pt idx="1690">
                  <c:v>0.14040427511345011</c:v>
                </c:pt>
                <c:pt idx="1691">
                  <c:v>0.14326712761719587</c:v>
                </c:pt>
                <c:pt idx="1692">
                  <c:v>0.1833350135163351</c:v>
                </c:pt>
                <c:pt idx="1693">
                  <c:v>0.3122647233355797</c:v>
                </c:pt>
                <c:pt idx="1694">
                  <c:v>0.3122647233355797</c:v>
                </c:pt>
                <c:pt idx="1695">
                  <c:v>0.3122647233355797</c:v>
                </c:pt>
                <c:pt idx="1696">
                  <c:v>0.40947296441109921</c:v>
                </c:pt>
                <c:pt idx="1697">
                  <c:v>0.33351187596861515</c:v>
                </c:pt>
                <c:pt idx="1698">
                  <c:v>0.44502212476967234</c:v>
                </c:pt>
                <c:pt idx="1699">
                  <c:v>0.66709403511159737</c:v>
                </c:pt>
                <c:pt idx="1700">
                  <c:v>0.77296116879578547</c:v>
                </c:pt>
                <c:pt idx="1701">
                  <c:v>0.77296116879578547</c:v>
                </c:pt>
                <c:pt idx="1702">
                  <c:v>0.77296116879578547</c:v>
                </c:pt>
                <c:pt idx="1703">
                  <c:v>0.96749673143285209</c:v>
                </c:pt>
                <c:pt idx="1704">
                  <c:v>0.87452549988410333</c:v>
                </c:pt>
                <c:pt idx="1705">
                  <c:v>0.7489424965880318</c:v>
                </c:pt>
                <c:pt idx="1706">
                  <c:v>0.9285813067340839</c:v>
                </c:pt>
                <c:pt idx="1707">
                  <c:v>0.89331414911248208</c:v>
                </c:pt>
                <c:pt idx="1708">
                  <c:v>0.89331414911248208</c:v>
                </c:pt>
                <c:pt idx="1709">
                  <c:v>0.89331414911248208</c:v>
                </c:pt>
                <c:pt idx="1710">
                  <c:v>0.9075032934997509</c:v>
                </c:pt>
                <c:pt idx="1711">
                  <c:v>0.77647653590165844</c:v>
                </c:pt>
                <c:pt idx="1712">
                  <c:v>0.83866309551465534</c:v>
                </c:pt>
                <c:pt idx="1713">
                  <c:v>1.1142113844025305</c:v>
                </c:pt>
                <c:pt idx="1714">
                  <c:v>1.1881057272348563</c:v>
                </c:pt>
                <c:pt idx="1715">
                  <c:v>1.1881057272348563</c:v>
                </c:pt>
                <c:pt idx="1716">
                  <c:v>1.1881057272348563</c:v>
                </c:pt>
                <c:pt idx="1717">
                  <c:v>1.0305964125458478</c:v>
                </c:pt>
                <c:pt idx="1718">
                  <c:v>0.9536414522111083</c:v>
                </c:pt>
                <c:pt idx="1719">
                  <c:v>0.89206492143922056</c:v>
                </c:pt>
                <c:pt idx="1720">
                  <c:v>1.0975594492942524</c:v>
                </c:pt>
                <c:pt idx="1721">
                  <c:v>1.0896775328293118</c:v>
                </c:pt>
                <c:pt idx="1722">
                  <c:v>1.0896775328293118</c:v>
                </c:pt>
                <c:pt idx="1723">
                  <c:v>1.0896775328293118</c:v>
                </c:pt>
                <c:pt idx="1724">
                  <c:v>1.1621898566825652</c:v>
                </c:pt>
                <c:pt idx="1725">
                  <c:v>1.0202286412484303</c:v>
                </c:pt>
                <c:pt idx="1726">
                  <c:v>0.93473020133443552</c:v>
                </c:pt>
                <c:pt idx="1727">
                  <c:v>0.98257137998269972</c:v>
                </c:pt>
                <c:pt idx="1728">
                  <c:v>1.0733077332079255</c:v>
                </c:pt>
                <c:pt idx="1729">
                  <c:v>1.0733077332079255</c:v>
                </c:pt>
                <c:pt idx="1730">
                  <c:v>1.0733077332079255</c:v>
                </c:pt>
                <c:pt idx="1731">
                  <c:v>1.0392908530835949</c:v>
                </c:pt>
                <c:pt idx="1732">
                  <c:v>1.0745815893099175</c:v>
                </c:pt>
                <c:pt idx="1733">
                  <c:v>1.1813879079582112</c:v>
                </c:pt>
                <c:pt idx="1734">
                  <c:v>1.3607431306588398</c:v>
                </c:pt>
                <c:pt idx="1735">
                  <c:v>1.4560081554643853</c:v>
                </c:pt>
                <c:pt idx="1736">
                  <c:v>1.4560081554643853</c:v>
                </c:pt>
                <c:pt idx="1737">
                  <c:v>1.4560081554643853</c:v>
                </c:pt>
                <c:pt idx="1738">
                  <c:v>1.5556509364701825</c:v>
                </c:pt>
                <c:pt idx="1739">
                  <c:v>1.5098331995039513</c:v>
                </c:pt>
                <c:pt idx="1740">
                  <c:v>1.6655677582706805</c:v>
                </c:pt>
                <c:pt idx="1741">
                  <c:v>1.8607812602308387</c:v>
                </c:pt>
                <c:pt idx="1742">
                  <c:v>1.792150087971601</c:v>
                </c:pt>
                <c:pt idx="1743">
                  <c:v>1.792150087971601</c:v>
                </c:pt>
                <c:pt idx="1744">
                  <c:v>1.792150087971601</c:v>
                </c:pt>
                <c:pt idx="1745">
                  <c:v>1.6673170537112552</c:v>
                </c:pt>
                <c:pt idx="1746">
                  <c:v>1.6679097535453213</c:v>
                </c:pt>
                <c:pt idx="1747">
                  <c:v>1.5034356020685942</c:v>
                </c:pt>
                <c:pt idx="1748">
                  <c:v>1.3719513967800439</c:v>
                </c:pt>
                <c:pt idx="1749">
                  <c:v>1.4317596779761894</c:v>
                </c:pt>
                <c:pt idx="1750">
                  <c:v>1.4317596779761894</c:v>
                </c:pt>
                <c:pt idx="1751">
                  <c:v>1.4317596779761894</c:v>
                </c:pt>
                <c:pt idx="1752">
                  <c:v>1.3744319857044791</c:v>
                </c:pt>
                <c:pt idx="1753">
                  <c:v>1.2259829341264092</c:v>
                </c:pt>
                <c:pt idx="1754">
                  <c:v>1.2266834063230208</c:v>
                </c:pt>
                <c:pt idx="1755">
                  <c:v>1.2122357672769823</c:v>
                </c:pt>
                <c:pt idx="1756">
                  <c:v>1.1384861824373138</c:v>
                </c:pt>
                <c:pt idx="1757">
                  <c:v>1.1384861824373138</c:v>
                </c:pt>
                <c:pt idx="1758">
                  <c:v>1.1384861824373138</c:v>
                </c:pt>
                <c:pt idx="1759">
                  <c:v>1.1135466332102122</c:v>
                </c:pt>
                <c:pt idx="1760">
                  <c:v>1.0528582113057185</c:v>
                </c:pt>
                <c:pt idx="1761">
                  <c:v>1.1050078459587251</c:v>
                </c:pt>
                <c:pt idx="1762">
                  <c:v>1.0605673721275855</c:v>
                </c:pt>
                <c:pt idx="1763">
                  <c:v>0.93714472252582903</c:v>
                </c:pt>
                <c:pt idx="1764">
                  <c:v>0.93714472252582903</c:v>
                </c:pt>
                <c:pt idx="1765">
                  <c:v>0.87871305923708809</c:v>
                </c:pt>
                <c:pt idx="1766">
                  <c:v>0.87145419642525235</c:v>
                </c:pt>
                <c:pt idx="1767">
                  <c:v>0.8533792841334249</c:v>
                </c:pt>
                <c:pt idx="1768">
                  <c:v>0.75340364721302322</c:v>
                </c:pt>
                <c:pt idx="1769">
                  <c:v>0.75270448045564886</c:v>
                </c:pt>
                <c:pt idx="1770">
                  <c:v>0.68061793256666503</c:v>
                </c:pt>
                <c:pt idx="1771">
                  <c:v>0.68061793256666503</c:v>
                </c:pt>
                <c:pt idx="1772">
                  <c:v>0.68061793256666503</c:v>
                </c:pt>
                <c:pt idx="1773">
                  <c:v>0.73919814263133909</c:v>
                </c:pt>
                <c:pt idx="1774">
                  <c:v>0.79502751789735893</c:v>
                </c:pt>
                <c:pt idx="1775">
                  <c:v>0.78294390091110844</c:v>
                </c:pt>
                <c:pt idx="1776">
                  <c:v>0.87386836626894515</c:v>
                </c:pt>
                <c:pt idx="1777">
                  <c:v>0.85128465728147817</c:v>
                </c:pt>
                <c:pt idx="1778">
                  <c:v>0.85128465728147817</c:v>
                </c:pt>
                <c:pt idx="1779">
                  <c:v>0.85128465728147817</c:v>
                </c:pt>
                <c:pt idx="1780">
                  <c:v>0.8315273441484633</c:v>
                </c:pt>
                <c:pt idx="1781">
                  <c:v>0.82477718703363312</c:v>
                </c:pt>
                <c:pt idx="1782">
                  <c:v>0.76567656951913021</c:v>
                </c:pt>
                <c:pt idx="1783">
                  <c:v>0.68286685156018423</c:v>
                </c:pt>
                <c:pt idx="1784">
                  <c:v>0.54676750372041771</c:v>
                </c:pt>
                <c:pt idx="1785">
                  <c:v>0.54676750372041771</c:v>
                </c:pt>
                <c:pt idx="1786">
                  <c:v>0.54676750372041771</c:v>
                </c:pt>
                <c:pt idx="1787">
                  <c:v>0.49109959481627669</c:v>
                </c:pt>
                <c:pt idx="1788">
                  <c:v>0.54537029682204041</c:v>
                </c:pt>
                <c:pt idx="1789">
                  <c:v>0.50802243121735702</c:v>
                </c:pt>
                <c:pt idx="1790">
                  <c:v>0.4806116901401325</c:v>
                </c:pt>
                <c:pt idx="1791">
                  <c:v>0.46771890378034414</c:v>
                </c:pt>
                <c:pt idx="1792">
                  <c:v>0.46771890378034414</c:v>
                </c:pt>
                <c:pt idx="1793">
                  <c:v>0.46771890378034414</c:v>
                </c:pt>
                <c:pt idx="1794">
                  <c:v>0.60194941501679489</c:v>
                </c:pt>
                <c:pt idx="1795">
                  <c:v>0.68926197616780271</c:v>
                </c:pt>
                <c:pt idx="1796">
                  <c:v>0.73297694015084247</c:v>
                </c:pt>
                <c:pt idx="1797">
                  <c:v>0.84854347129434837</c:v>
                </c:pt>
                <c:pt idx="1798">
                  <c:v>0.75001706416286407</c:v>
                </c:pt>
                <c:pt idx="1799">
                  <c:v>0.75001706416286407</c:v>
                </c:pt>
                <c:pt idx="1800">
                  <c:v>0.75001706416286407</c:v>
                </c:pt>
                <c:pt idx="1801">
                  <c:v>0.75943760540733785</c:v>
                </c:pt>
                <c:pt idx="1802">
                  <c:v>0.75613405755514551</c:v>
                </c:pt>
                <c:pt idx="1803">
                  <c:v>0.76462950612274028</c:v>
                </c:pt>
                <c:pt idx="1804">
                  <c:v>0.82853600191302101</c:v>
                </c:pt>
                <c:pt idx="1805">
                  <c:v>0.8580129700631689</c:v>
                </c:pt>
                <c:pt idx="1806">
                  <c:v>0.8580129700631689</c:v>
                </c:pt>
                <c:pt idx="1807">
                  <c:v>0.8580129700631689</c:v>
                </c:pt>
                <c:pt idx="1808">
                  <c:v>0.88097813078020892</c:v>
                </c:pt>
                <c:pt idx="1809">
                  <c:v>0.82237068934385515</c:v>
                </c:pt>
                <c:pt idx="1810">
                  <c:v>0.82138179676333156</c:v>
                </c:pt>
                <c:pt idx="1811">
                  <c:v>0.7600474178308001</c:v>
                </c:pt>
                <c:pt idx="1812">
                  <c:v>0.73784940472852045</c:v>
                </c:pt>
                <c:pt idx="1813">
                  <c:v>0.73784940472852045</c:v>
                </c:pt>
                <c:pt idx="1814">
                  <c:v>0.73784940472852045</c:v>
                </c:pt>
                <c:pt idx="1815">
                  <c:v>0.70227302578422945</c:v>
                </c:pt>
                <c:pt idx="1816">
                  <c:v>0.629681930154535</c:v>
                </c:pt>
                <c:pt idx="1817">
                  <c:v>0.61431329237696208</c:v>
                </c:pt>
                <c:pt idx="1818">
                  <c:v>0.66417794886652548</c:v>
                </c:pt>
                <c:pt idx="1819">
                  <c:v>0.66886222213691426</c:v>
                </c:pt>
                <c:pt idx="1820">
                  <c:v>0.66886222213691426</c:v>
                </c:pt>
                <c:pt idx="1821">
                  <c:v>0.66886222213691426</c:v>
                </c:pt>
                <c:pt idx="1822">
                  <c:v>0.68545003926917392</c:v>
                </c:pt>
                <c:pt idx="1823">
                  <c:v>0.72683109675388846</c:v>
                </c:pt>
                <c:pt idx="1824">
                  <c:v>0.6951882313270078</c:v>
                </c:pt>
                <c:pt idx="1825">
                  <c:v>0.72959657409041645</c:v>
                </c:pt>
                <c:pt idx="1826">
                  <c:v>0.69088782925339032</c:v>
                </c:pt>
                <c:pt idx="1827">
                  <c:v>0.69088782925339032</c:v>
                </c:pt>
                <c:pt idx="1828">
                  <c:v>0.69088782925339032</c:v>
                </c:pt>
                <c:pt idx="1829">
                  <c:v>0.770421939633673</c:v>
                </c:pt>
                <c:pt idx="1830">
                  <c:v>0.68302962463627237</c:v>
                </c:pt>
                <c:pt idx="1831">
                  <c:v>0.65993950074669316</c:v>
                </c:pt>
                <c:pt idx="1832">
                  <c:v>0.6570345100141296</c:v>
                </c:pt>
                <c:pt idx="1833">
                  <c:v>0.62932181512203589</c:v>
                </c:pt>
                <c:pt idx="1834">
                  <c:v>0.62932181512203589</c:v>
                </c:pt>
                <c:pt idx="1835">
                  <c:v>0.62932181512203589</c:v>
                </c:pt>
                <c:pt idx="1836">
                  <c:v>0.70063176374730274</c:v>
                </c:pt>
                <c:pt idx="1837">
                  <c:v>0.69276579058423882</c:v>
                </c:pt>
                <c:pt idx="1838">
                  <c:v>0.90938422464255808</c:v>
                </c:pt>
                <c:pt idx="1839">
                  <c:v>0.97039499813750274</c:v>
                </c:pt>
                <c:pt idx="1840">
                  <c:v>0.87690001974079101</c:v>
                </c:pt>
                <c:pt idx="1841">
                  <c:v>0.87690001974079101</c:v>
                </c:pt>
                <c:pt idx="1842">
                  <c:v>0.87690001974079101</c:v>
                </c:pt>
                <c:pt idx="1843">
                  <c:v>0.87012835373232666</c:v>
                </c:pt>
                <c:pt idx="1844">
                  <c:v>0.83602663466264182</c:v>
                </c:pt>
                <c:pt idx="1845">
                  <c:v>0.7286376724723127</c:v>
                </c:pt>
                <c:pt idx="1846">
                  <c:v>0.75433324965451665</c:v>
                </c:pt>
                <c:pt idx="1847">
                  <c:v>0.78142922212095378</c:v>
                </c:pt>
                <c:pt idx="1848">
                  <c:v>0.78142922212095378</c:v>
                </c:pt>
                <c:pt idx="1849">
                  <c:v>0.78142922212095378</c:v>
                </c:pt>
                <c:pt idx="1850">
                  <c:v>0.74562725535792873</c:v>
                </c:pt>
                <c:pt idx="1851">
                  <c:v>0.68095843135565515</c:v>
                </c:pt>
                <c:pt idx="1852">
                  <c:v>0.668147552972151</c:v>
                </c:pt>
                <c:pt idx="1853">
                  <c:v>0.6078394979735966</c:v>
                </c:pt>
                <c:pt idx="1854">
                  <c:v>0.55517653450399851</c:v>
                </c:pt>
                <c:pt idx="1855">
                  <c:v>0.55517653450399851</c:v>
                </c:pt>
                <c:pt idx="1856">
                  <c:v>0.55517653450399851</c:v>
                </c:pt>
                <c:pt idx="1857">
                  <c:v>0.55612592097009161</c:v>
                </c:pt>
                <c:pt idx="1858">
                  <c:v>0.60102743093673261</c:v>
                </c:pt>
                <c:pt idx="1859">
                  <c:v>0.58099274030029491</c:v>
                </c:pt>
                <c:pt idx="1860">
                  <c:v>0.59182714121567148</c:v>
                </c:pt>
                <c:pt idx="1861">
                  <c:v>0.57826599226223097</c:v>
                </c:pt>
                <c:pt idx="1862">
                  <c:v>0.57826599226223097</c:v>
                </c:pt>
                <c:pt idx="1863">
                  <c:v>0.57826599226223097</c:v>
                </c:pt>
                <c:pt idx="1864">
                  <c:v>0.62728797858764818</c:v>
                </c:pt>
                <c:pt idx="1865">
                  <c:v>0.63996537324997826</c:v>
                </c:pt>
                <c:pt idx="1866">
                  <c:v>0.61243336207908383</c:v>
                </c:pt>
                <c:pt idx="1867">
                  <c:v>0.5318866682086868</c:v>
                </c:pt>
                <c:pt idx="1868">
                  <c:v>0.54165394073474227</c:v>
                </c:pt>
                <c:pt idx="1869">
                  <c:v>0.54165394073474227</c:v>
                </c:pt>
                <c:pt idx="1870">
                  <c:v>0.54165394073474227</c:v>
                </c:pt>
                <c:pt idx="1871">
                  <c:v>0.53393870497555074</c:v>
                </c:pt>
                <c:pt idx="1872">
                  <c:v>0.57555985858318792</c:v>
                </c:pt>
                <c:pt idx="1873">
                  <c:v>0.61110873523856424</c:v>
                </c:pt>
                <c:pt idx="1874">
                  <c:v>0.59363301650291767</c:v>
                </c:pt>
                <c:pt idx="1875">
                  <c:v>0.57066752238394503</c:v>
                </c:pt>
                <c:pt idx="1876">
                  <c:v>0.57066752238394503</c:v>
                </c:pt>
                <c:pt idx="1877">
                  <c:v>0.57066752238394503</c:v>
                </c:pt>
                <c:pt idx="1878">
                  <c:v>0.4800434539946542</c:v>
                </c:pt>
                <c:pt idx="1879">
                  <c:v>0.47620404511056313</c:v>
                </c:pt>
                <c:pt idx="1880">
                  <c:v>0.49598490308098342</c:v>
                </c:pt>
                <c:pt idx="1881">
                  <c:v>0.53879849973810867</c:v>
                </c:pt>
                <c:pt idx="1882">
                  <c:v>0.57220294114430148</c:v>
                </c:pt>
                <c:pt idx="1883">
                  <c:v>0.57220294114430148</c:v>
                </c:pt>
                <c:pt idx="1884">
                  <c:v>0.57220294114430148</c:v>
                </c:pt>
                <c:pt idx="1885">
                  <c:v>0.57437205401950431</c:v>
                </c:pt>
                <c:pt idx="1886">
                  <c:v>0.58570815546479849</c:v>
                </c:pt>
                <c:pt idx="1887">
                  <c:v>0.58947165608248731</c:v>
                </c:pt>
                <c:pt idx="1888">
                  <c:v>0.53048385442481893</c:v>
                </c:pt>
                <c:pt idx="1889">
                  <c:v>0.4772200430949336</c:v>
                </c:pt>
                <c:pt idx="1890">
                  <c:v>0.4772200430949336</c:v>
                </c:pt>
                <c:pt idx="1891">
                  <c:v>0.4772200430949336</c:v>
                </c:pt>
                <c:pt idx="1892">
                  <c:v>0.49481626791576172</c:v>
                </c:pt>
                <c:pt idx="1893">
                  <c:v>0.50373581121207289</c:v>
                </c:pt>
                <c:pt idx="1894">
                  <c:v>0.48923930415667083</c:v>
                </c:pt>
                <c:pt idx="1895">
                  <c:v>0.47240501440003502</c:v>
                </c:pt>
                <c:pt idx="1896">
                  <c:v>0.47635033966391804</c:v>
                </c:pt>
                <c:pt idx="1897">
                  <c:v>0.47635033966391804</c:v>
                </c:pt>
                <c:pt idx="1898">
                  <c:v>0.47635033966391804</c:v>
                </c:pt>
                <c:pt idx="1899">
                  <c:v>0.45049466897230195</c:v>
                </c:pt>
                <c:pt idx="1900">
                  <c:v>0.43584214034980495</c:v>
                </c:pt>
                <c:pt idx="1901">
                  <c:v>0.43788228019726838</c:v>
                </c:pt>
                <c:pt idx="1902">
                  <c:v>0.37682150607005194</c:v>
                </c:pt>
                <c:pt idx="1903">
                  <c:v>0.35012078669762925</c:v>
                </c:pt>
                <c:pt idx="1904">
                  <c:v>0.35012078669762925</c:v>
                </c:pt>
                <c:pt idx="1905">
                  <c:v>0.35012078669762925</c:v>
                </c:pt>
                <c:pt idx="1906">
                  <c:v>0.37548089260238515</c:v>
                </c:pt>
                <c:pt idx="1907">
                  <c:v>0.44568169471199104</c:v>
                </c:pt>
                <c:pt idx="1908">
                  <c:v>0.46254191761802843</c:v>
                </c:pt>
                <c:pt idx="1909">
                  <c:v>0.37088218937608453</c:v>
                </c:pt>
                <c:pt idx="1910">
                  <c:v>0.37215751949897291</c:v>
                </c:pt>
                <c:pt idx="1911">
                  <c:v>0.37215751949897291</c:v>
                </c:pt>
                <c:pt idx="1912">
                  <c:v>0.37215751949897291</c:v>
                </c:pt>
                <c:pt idx="1913">
                  <c:v>0.32910900342228855</c:v>
                </c:pt>
                <c:pt idx="1914">
                  <c:v>0.33222499269759587</c:v>
                </c:pt>
                <c:pt idx="1915">
                  <c:v>0.33537414300130119</c:v>
                </c:pt>
                <c:pt idx="1916">
                  <c:v>0.26938490649046942</c:v>
                </c:pt>
                <c:pt idx="1917">
                  <c:v>0.26772823182371969</c:v>
                </c:pt>
                <c:pt idx="1918">
                  <c:v>0.26772823182371969</c:v>
                </c:pt>
                <c:pt idx="1919">
                  <c:v>0.26772823182371969</c:v>
                </c:pt>
                <c:pt idx="1920">
                  <c:v>0.25946828980968767</c:v>
                </c:pt>
                <c:pt idx="1921">
                  <c:v>0.2139378334946877</c:v>
                </c:pt>
                <c:pt idx="1922">
                  <c:v>0.18217394775611945</c:v>
                </c:pt>
                <c:pt idx="1923">
                  <c:v>0.16980734682936377</c:v>
                </c:pt>
                <c:pt idx="1924">
                  <c:v>0.13002809647734026</c:v>
                </c:pt>
                <c:pt idx="1925">
                  <c:v>0.13002809647734026</c:v>
                </c:pt>
                <c:pt idx="1926">
                  <c:v>0.13002809647734026</c:v>
                </c:pt>
                <c:pt idx="1927">
                  <c:v>0.15069881553060516</c:v>
                </c:pt>
                <c:pt idx="1928">
                  <c:v>0.14280293825949553</c:v>
                </c:pt>
                <c:pt idx="1929">
                  <c:v>0.20531790740402805</c:v>
                </c:pt>
                <c:pt idx="1930">
                  <c:v>0.17334392493915485</c:v>
                </c:pt>
                <c:pt idx="1931">
                  <c:v>0.1475887797777341</c:v>
                </c:pt>
                <c:pt idx="1932">
                  <c:v>0.1475887797777341</c:v>
                </c:pt>
                <c:pt idx="1933">
                  <c:v>0.1475887797777341</c:v>
                </c:pt>
                <c:pt idx="1934">
                  <c:v>0.17130568654431416</c:v>
                </c:pt>
                <c:pt idx="1935">
                  <c:v>0.17024594260954518</c:v>
                </c:pt>
                <c:pt idx="1936">
                  <c:v>0.13191242676554721</c:v>
                </c:pt>
                <c:pt idx="1937">
                  <c:v>0.10474523856097466</c:v>
                </c:pt>
                <c:pt idx="1938">
                  <c:v>9.6067689932509984E-2</c:v>
                </c:pt>
                <c:pt idx="1939">
                  <c:v>9.6067689932509984E-2</c:v>
                </c:pt>
                <c:pt idx="1940">
                  <c:v>9.6067689932509984E-2</c:v>
                </c:pt>
                <c:pt idx="1941">
                  <c:v>7.5155689648787563E-2</c:v>
                </c:pt>
                <c:pt idx="1942">
                  <c:v>3.8582416040432541E-2</c:v>
                </c:pt>
                <c:pt idx="1943">
                  <c:v>7.7130652310936201E-2</c:v>
                </c:pt>
                <c:pt idx="1944">
                  <c:v>6.6768030173609452E-2</c:v>
                </c:pt>
                <c:pt idx="1945">
                  <c:v>3.7254514196586722E-2</c:v>
                </c:pt>
                <c:pt idx="1946">
                  <c:v>9.20812180344939E-3</c:v>
                </c:pt>
                <c:pt idx="1947">
                  <c:v>9.20812180344939E-3</c:v>
                </c:pt>
                <c:pt idx="1948">
                  <c:v>1.483216717557162E-3</c:v>
                </c:pt>
                <c:pt idx="1949">
                  <c:v>1.8616089129216293E-2</c:v>
                </c:pt>
                <c:pt idx="1950">
                  <c:v>4.7962681680824057E-2</c:v>
                </c:pt>
                <c:pt idx="1951">
                  <c:v>8.6043235417078465E-2</c:v>
                </c:pt>
                <c:pt idx="1952">
                  <c:v>3.1220706718559574E-2</c:v>
                </c:pt>
                <c:pt idx="1953">
                  <c:v>3.1220706718559574E-2</c:v>
                </c:pt>
                <c:pt idx="1954">
                  <c:v>3.1220706718559574E-2</c:v>
                </c:pt>
                <c:pt idx="1955">
                  <c:v>6.3489955830834457E-2</c:v>
                </c:pt>
                <c:pt idx="1956">
                  <c:v>2.254174194516563E-2</c:v>
                </c:pt>
                <c:pt idx="1957">
                  <c:v>5.7171784191223499E-2</c:v>
                </c:pt>
                <c:pt idx="1958">
                  <c:v>5.721661457787279E-2</c:v>
                </c:pt>
                <c:pt idx="1959">
                  <c:v>9.3792648037832646E-2</c:v>
                </c:pt>
                <c:pt idx="1960">
                  <c:v>9.3792648037832646E-2</c:v>
                </c:pt>
                <c:pt idx="1961">
                  <c:v>9.3792648037832646E-2</c:v>
                </c:pt>
                <c:pt idx="1962">
                  <c:v>0.13553696826466877</c:v>
                </c:pt>
                <c:pt idx="1963">
                  <c:v>0.14561723363015661</c:v>
                </c:pt>
                <c:pt idx="1964">
                  <c:v>9.8063561398742879E-2</c:v>
                </c:pt>
                <c:pt idx="1965">
                  <c:v>6.5626020908714125E-2</c:v>
                </c:pt>
                <c:pt idx="1966">
                  <c:v>4.6531688022014642E-2</c:v>
                </c:pt>
                <c:pt idx="1967">
                  <c:v>4.6531688022014642E-2</c:v>
                </c:pt>
                <c:pt idx="1968">
                  <c:v>4.6531688022014642E-2</c:v>
                </c:pt>
                <c:pt idx="1969">
                  <c:v>9.5044477970384247E-2</c:v>
                </c:pt>
                <c:pt idx="1970">
                  <c:v>0.16575329043926418</c:v>
                </c:pt>
                <c:pt idx="1971">
                  <c:v>9.9546558107957858E-2</c:v>
                </c:pt>
                <c:pt idx="1972">
                  <c:v>0.10692689645555255</c:v>
                </c:pt>
                <c:pt idx="1973">
                  <c:v>7.7427419725557708E-2</c:v>
                </c:pt>
                <c:pt idx="1974">
                  <c:v>7.7427419725557708E-2</c:v>
                </c:pt>
                <c:pt idx="1975">
                  <c:v>7.7427419725557708E-2</c:v>
                </c:pt>
                <c:pt idx="1976">
                  <c:v>7.6162817095280458E-2</c:v>
                </c:pt>
                <c:pt idx="1977">
                  <c:v>0.11398950699779489</c:v>
                </c:pt>
                <c:pt idx="1978">
                  <c:v>0.12033230497408398</c:v>
                </c:pt>
                <c:pt idx="1979">
                  <c:v>0.14808640736299442</c:v>
                </c:pt>
                <c:pt idx="1980">
                  <c:v>7.3003711765282614E-2</c:v>
                </c:pt>
                <c:pt idx="1981">
                  <c:v>7.3003711765282614E-2</c:v>
                </c:pt>
                <c:pt idx="1982">
                  <c:v>7.3003711765282614E-2</c:v>
                </c:pt>
                <c:pt idx="1983">
                  <c:v>6.8946360938791029E-2</c:v>
                </c:pt>
                <c:pt idx="1984">
                  <c:v>8.631120984869739E-2</c:v>
                </c:pt>
                <c:pt idx="1985">
                  <c:v>8.3761855847176853E-2</c:v>
                </c:pt>
                <c:pt idx="1986">
                  <c:v>0.12366594234276249</c:v>
                </c:pt>
                <c:pt idx="1987">
                  <c:v>0.1073987068566129</c:v>
                </c:pt>
                <c:pt idx="1988">
                  <c:v>0.1073987068566129</c:v>
                </c:pt>
                <c:pt idx="1989">
                  <c:v>0.1073987068566129</c:v>
                </c:pt>
                <c:pt idx="1990">
                  <c:v>0.16634488429342573</c:v>
                </c:pt>
                <c:pt idx="1991">
                  <c:v>0.12230752745041137</c:v>
                </c:pt>
                <c:pt idx="1992">
                  <c:v>5.1204671080460534E-2</c:v>
                </c:pt>
                <c:pt idx="1993">
                  <c:v>4.9444499446335277E-3</c:v>
                </c:pt>
                <c:pt idx="1994">
                  <c:v>-2.6190628045256278E-2</c:v>
                </c:pt>
                <c:pt idx="1995">
                  <c:v>-2.6190628045256278E-2</c:v>
                </c:pt>
                <c:pt idx="1996">
                  <c:v>-2.6190628045256278E-2</c:v>
                </c:pt>
                <c:pt idx="1997">
                  <c:v>-2.5410865376180425E-2</c:v>
                </c:pt>
                <c:pt idx="1998">
                  <c:v>-2.133568642212387E-2</c:v>
                </c:pt>
                <c:pt idx="1999">
                  <c:v>-9.1189876242852297E-3</c:v>
                </c:pt>
                <c:pt idx="2000">
                  <c:v>4.2133902455239042E-2</c:v>
                </c:pt>
                <c:pt idx="2001">
                  <c:v>1.7841741753833323E-2</c:v>
                </c:pt>
                <c:pt idx="2002">
                  <c:v>1.7841741753833323E-2</c:v>
                </c:pt>
                <c:pt idx="2003">
                  <c:v>1.7841741753833323E-2</c:v>
                </c:pt>
                <c:pt idx="2004">
                  <c:v>3.910459060830368E-2</c:v>
                </c:pt>
                <c:pt idx="2005">
                  <c:v>7.5679423824526054E-2</c:v>
                </c:pt>
                <c:pt idx="2006">
                  <c:v>5.5081029034395712E-2</c:v>
                </c:pt>
                <c:pt idx="2007">
                  <c:v>7.2981980540459679E-3</c:v>
                </c:pt>
                <c:pt idx="2008">
                  <c:v>-2.3613362772738719E-2</c:v>
                </c:pt>
                <c:pt idx="2009">
                  <c:v>-2.3613362772738719E-2</c:v>
                </c:pt>
                <c:pt idx="2010">
                  <c:v>-2.3613362772738719E-2</c:v>
                </c:pt>
                <c:pt idx="2011">
                  <c:v>-3.800239077088069E-2</c:v>
                </c:pt>
                <c:pt idx="2012">
                  <c:v>1.1262408881027836E-2</c:v>
                </c:pt>
                <c:pt idx="2013">
                  <c:v>1.0375822790362643E-2</c:v>
                </c:pt>
                <c:pt idx="2014">
                  <c:v>3.1062073046355443E-2</c:v>
                </c:pt>
                <c:pt idx="2015">
                  <c:v>-5.7083119982491298E-3</c:v>
                </c:pt>
                <c:pt idx="2016">
                  <c:v>-5.7083119982491298E-3</c:v>
                </c:pt>
                <c:pt idx="2017">
                  <c:v>-5.7083119982491298E-3</c:v>
                </c:pt>
                <c:pt idx="2018">
                  <c:v>7.1940983650837204E-2</c:v>
                </c:pt>
                <c:pt idx="2019">
                  <c:v>8.2488930826750267E-2</c:v>
                </c:pt>
                <c:pt idx="2020">
                  <c:v>9.0731436366479401E-2</c:v>
                </c:pt>
                <c:pt idx="2021">
                  <c:v>6.9541464930010566E-2</c:v>
                </c:pt>
                <c:pt idx="2022">
                  <c:v>2.6734927644084222E-2</c:v>
                </c:pt>
                <c:pt idx="2023">
                  <c:v>2.6734927644084222E-2</c:v>
                </c:pt>
                <c:pt idx="2024">
                  <c:v>2.6734927644084222E-2</c:v>
                </c:pt>
                <c:pt idx="2025">
                  <c:v>7.4208053764049403E-2</c:v>
                </c:pt>
                <c:pt idx="2026">
                  <c:v>0.16669948987745986</c:v>
                </c:pt>
                <c:pt idx="2027">
                  <c:v>0.20099416243961529</c:v>
                </c:pt>
                <c:pt idx="2028">
                  <c:v>0.2609020164615049</c:v>
                </c:pt>
                <c:pt idx="2029">
                  <c:v>0.25443752442525114</c:v>
                </c:pt>
                <c:pt idx="2030">
                  <c:v>0.25443752442525114</c:v>
                </c:pt>
                <c:pt idx="2031">
                  <c:v>0.25443752442525114</c:v>
                </c:pt>
                <c:pt idx="2032">
                  <c:v>0.32440708619105485</c:v>
                </c:pt>
                <c:pt idx="2033">
                  <c:v>0.27656959672929571</c:v>
                </c:pt>
                <c:pt idx="2034">
                  <c:v>0.24198234932849508</c:v>
                </c:pt>
                <c:pt idx="2035">
                  <c:v>0.31262303118605206</c:v>
                </c:pt>
                <c:pt idx="2036">
                  <c:v>0.30153635472305562</c:v>
                </c:pt>
                <c:pt idx="2037">
                  <c:v>0.30153635472305562</c:v>
                </c:pt>
                <c:pt idx="2038">
                  <c:v>0.32325772869283959</c:v>
                </c:pt>
                <c:pt idx="2039">
                  <c:v>0.34013670793010781</c:v>
                </c:pt>
                <c:pt idx="2040">
                  <c:v>0.38878041706187982</c:v>
                </c:pt>
                <c:pt idx="2041">
                  <c:v>0.42882755809057849</c:v>
                </c:pt>
                <c:pt idx="2042">
                  <c:v>0.5200505015557978</c:v>
                </c:pt>
                <c:pt idx="2043">
                  <c:v>0.4913940359475833</c:v>
                </c:pt>
                <c:pt idx="2044">
                  <c:v>0.4913940359475833</c:v>
                </c:pt>
                <c:pt idx="2045">
                  <c:v>0.4913940359475833</c:v>
                </c:pt>
                <c:pt idx="2046">
                  <c:v>0.46815612184809613</c:v>
                </c:pt>
                <c:pt idx="2047">
                  <c:v>0.50349625428503131</c:v>
                </c:pt>
                <c:pt idx="2048">
                  <c:v>0.43566391548048072</c:v>
                </c:pt>
                <c:pt idx="2049">
                  <c:v>0.34674866069222643</c:v>
                </c:pt>
                <c:pt idx="2050">
                  <c:v>0.26005316008545715</c:v>
                </c:pt>
                <c:pt idx="2051">
                  <c:v>0.26005316008545715</c:v>
                </c:pt>
                <c:pt idx="2052">
                  <c:v>0.26005316008545715</c:v>
                </c:pt>
                <c:pt idx="2053">
                  <c:v>0.26055832620863489</c:v>
                </c:pt>
                <c:pt idx="2054">
                  <c:v>0.22767382862192434</c:v>
                </c:pt>
                <c:pt idx="2055">
                  <c:v>0.28823743951115294</c:v>
                </c:pt>
                <c:pt idx="2056">
                  <c:v>0.32691747814281608</c:v>
                </c:pt>
                <c:pt idx="2057">
                  <c:v>0.27391359559457801</c:v>
                </c:pt>
                <c:pt idx="2058">
                  <c:v>0.27391359559457801</c:v>
                </c:pt>
                <c:pt idx="2059">
                  <c:v>0.27391359559457801</c:v>
                </c:pt>
                <c:pt idx="2060">
                  <c:v>0.2648619051018764</c:v>
                </c:pt>
                <c:pt idx="2061">
                  <c:v>0.27783774658961907</c:v>
                </c:pt>
                <c:pt idx="2062">
                  <c:v>0.22880882884795858</c:v>
                </c:pt>
                <c:pt idx="2063">
                  <c:v>0.2053490280744901</c:v>
                </c:pt>
                <c:pt idx="2064">
                  <c:v>0.16225968063106161</c:v>
                </c:pt>
                <c:pt idx="2065">
                  <c:v>0.16225968063106161</c:v>
                </c:pt>
                <c:pt idx="2066">
                  <c:v>0.16225968063106161</c:v>
                </c:pt>
                <c:pt idx="2067">
                  <c:v>0.21968207697982026</c:v>
                </c:pt>
                <c:pt idx="2068">
                  <c:v>0.2826719247264477</c:v>
                </c:pt>
                <c:pt idx="2069">
                  <c:v>0.28017593019840098</c:v>
                </c:pt>
                <c:pt idx="2070">
                  <c:v>0.36162097547885741</c:v>
                </c:pt>
                <c:pt idx="2071">
                  <c:v>0.2551220101539225</c:v>
                </c:pt>
                <c:pt idx="2072">
                  <c:v>0.2551220101539225</c:v>
                </c:pt>
                <c:pt idx="2073">
                  <c:v>0.2551220101539225</c:v>
                </c:pt>
                <c:pt idx="2074">
                  <c:v>0.23927252021093254</c:v>
                </c:pt>
                <c:pt idx="2075">
                  <c:v>0.25926444780450114</c:v>
                </c:pt>
                <c:pt idx="2076">
                  <c:v>0.26726306192600607</c:v>
                </c:pt>
                <c:pt idx="2077">
                  <c:v>0.24505574506881472</c:v>
                </c:pt>
                <c:pt idx="2078">
                  <c:v>0.17289663266353217</c:v>
                </c:pt>
                <c:pt idx="2079">
                  <c:v>0.17289663266353217</c:v>
                </c:pt>
                <c:pt idx="2080">
                  <c:v>0.17289663266353217</c:v>
                </c:pt>
                <c:pt idx="2081">
                  <c:v>0.23029358300774122</c:v>
                </c:pt>
                <c:pt idx="2082">
                  <c:v>0.28563087162504425</c:v>
                </c:pt>
                <c:pt idx="2083">
                  <c:v>0.34005113428050404</c:v>
                </c:pt>
                <c:pt idx="2084">
                  <c:v>0.44462058930163295</c:v>
                </c:pt>
                <c:pt idx="2085">
                  <c:v>0.34401800670476795</c:v>
                </c:pt>
                <c:pt idx="2086">
                  <c:v>0.34401800670476795</c:v>
                </c:pt>
                <c:pt idx="2087">
                  <c:v>0.34401800670476795</c:v>
                </c:pt>
                <c:pt idx="2088">
                  <c:v>0.28417453316257857</c:v>
                </c:pt>
                <c:pt idx="2089">
                  <c:v>0.28148134621040771</c:v>
                </c:pt>
                <c:pt idx="2090">
                  <c:v>0.4048864236676486</c:v>
                </c:pt>
                <c:pt idx="2091">
                  <c:v>0.44551602570033405</c:v>
                </c:pt>
                <c:pt idx="2092">
                  <c:v>0.45840096410650388</c:v>
                </c:pt>
                <c:pt idx="2093">
                  <c:v>0.45840096410650388</c:v>
                </c:pt>
                <c:pt idx="2094">
                  <c:v>0.45840096410650388</c:v>
                </c:pt>
                <c:pt idx="2095">
                  <c:v>0.3638369169083091</c:v>
                </c:pt>
                <c:pt idx="2096">
                  <c:v>0.36920991912238849</c:v>
                </c:pt>
                <c:pt idx="2097">
                  <c:v>0.44924552994050426</c:v>
                </c:pt>
                <c:pt idx="2098">
                  <c:v>0.46020311171437001</c:v>
                </c:pt>
                <c:pt idx="2099">
                  <c:v>0.44351780343919228</c:v>
                </c:pt>
                <c:pt idx="2100">
                  <c:v>0.44351780343919228</c:v>
                </c:pt>
                <c:pt idx="2101">
                  <c:v>0.44351780343919228</c:v>
                </c:pt>
                <c:pt idx="2102">
                  <c:v>0.40889109412473573</c:v>
                </c:pt>
                <c:pt idx="2103">
                  <c:v>0.36185654434037967</c:v>
                </c:pt>
                <c:pt idx="2104">
                  <c:v>0.2944856537841361</c:v>
                </c:pt>
                <c:pt idx="2105">
                  <c:v>0.29500289598679563</c:v>
                </c:pt>
                <c:pt idx="2106">
                  <c:v>0.1823184309520772</c:v>
                </c:pt>
                <c:pt idx="2107">
                  <c:v>0.1823184309520772</c:v>
                </c:pt>
                <c:pt idx="2108">
                  <c:v>0.1823184309520772</c:v>
                </c:pt>
                <c:pt idx="2109">
                  <c:v>0.20474172359393739</c:v>
                </c:pt>
                <c:pt idx="2110">
                  <c:v>0.30414311170390113</c:v>
                </c:pt>
                <c:pt idx="2111">
                  <c:v>0.37562348575852561</c:v>
                </c:pt>
                <c:pt idx="2112">
                  <c:v>0.37877400217114526</c:v>
                </c:pt>
                <c:pt idx="2113">
                  <c:v>0.4684304105131169</c:v>
                </c:pt>
                <c:pt idx="2114">
                  <c:v>0.4684304105131169</c:v>
                </c:pt>
                <c:pt idx="2115">
                  <c:v>0.4684304105131169</c:v>
                </c:pt>
                <c:pt idx="2116">
                  <c:v>0.49570076070510577</c:v>
                </c:pt>
                <c:pt idx="2117">
                  <c:v>0.38228854231674775</c:v>
                </c:pt>
                <c:pt idx="2118">
                  <c:v>0.31447195718554305</c:v>
                </c:pt>
                <c:pt idx="2119">
                  <c:v>0.32366729089524554</c:v>
                </c:pt>
                <c:pt idx="2120">
                  <c:v>0.24587218245955039</c:v>
                </c:pt>
                <c:pt idx="2121">
                  <c:v>0.24587218245955039</c:v>
                </c:pt>
                <c:pt idx="2122">
                  <c:v>0.24587218245955039</c:v>
                </c:pt>
                <c:pt idx="2123">
                  <c:v>0.29903935919206748</c:v>
                </c:pt>
                <c:pt idx="2124">
                  <c:v>0.27717655655845086</c:v>
                </c:pt>
                <c:pt idx="2125">
                  <c:v>0.31011635825103001</c:v>
                </c:pt>
                <c:pt idx="2126">
                  <c:v>0.22613793594798093</c:v>
                </c:pt>
                <c:pt idx="2127">
                  <c:v>0.20595828335515845</c:v>
                </c:pt>
                <c:pt idx="2128">
                  <c:v>0.20595828335515845</c:v>
                </c:pt>
                <c:pt idx="2129">
                  <c:v>0.20595828335515845</c:v>
                </c:pt>
                <c:pt idx="2130">
                  <c:v>0.2076850135554032</c:v>
                </c:pt>
                <c:pt idx="2131">
                  <c:v>0.21901024658008733</c:v>
                </c:pt>
                <c:pt idx="2132">
                  <c:v>0.22623326493020457</c:v>
                </c:pt>
                <c:pt idx="2133">
                  <c:v>0.20918913574890441</c:v>
                </c:pt>
                <c:pt idx="2134">
                  <c:v>0.1362503675118838</c:v>
                </c:pt>
                <c:pt idx="2135">
                  <c:v>0.1362503675118838</c:v>
                </c:pt>
                <c:pt idx="2136">
                  <c:v>0.1362503675118838</c:v>
                </c:pt>
                <c:pt idx="2137">
                  <c:v>9.8450551708163289E-2</c:v>
                </c:pt>
                <c:pt idx="2138">
                  <c:v>0.11782869035619677</c:v>
                </c:pt>
                <c:pt idx="2139">
                  <c:v>0.10572360685011993</c:v>
                </c:pt>
                <c:pt idx="2140">
                  <c:v>6.6205253022047925E-2</c:v>
                </c:pt>
                <c:pt idx="2141">
                  <c:v>4.6720839872680775E-2</c:v>
                </c:pt>
                <c:pt idx="2142">
                  <c:v>4.6720839872680775E-2</c:v>
                </c:pt>
                <c:pt idx="2143">
                  <c:v>4.6720839872680775E-2</c:v>
                </c:pt>
                <c:pt idx="2144">
                  <c:v>6.5604513056528466E-2</c:v>
                </c:pt>
                <c:pt idx="2145">
                  <c:v>2.2093743603037633E-2</c:v>
                </c:pt>
                <c:pt idx="2146">
                  <c:v>2.8264887885838003E-2</c:v>
                </c:pt>
                <c:pt idx="2147">
                  <c:v>1.1407238632313937E-2</c:v>
                </c:pt>
                <c:pt idx="2148">
                  <c:v>-2.2093618243261892E-2</c:v>
                </c:pt>
                <c:pt idx="2149">
                  <c:v>-2.2093618243261892E-2</c:v>
                </c:pt>
                <c:pt idx="2150">
                  <c:v>-2.2093618243261892E-2</c:v>
                </c:pt>
                <c:pt idx="2151">
                  <c:v>2.0449496715708018E-2</c:v>
                </c:pt>
                <c:pt idx="2152">
                  <c:v>6.4103455357754482E-2</c:v>
                </c:pt>
                <c:pt idx="2153">
                  <c:v>2.8675687214948717E-2</c:v>
                </c:pt>
                <c:pt idx="2154">
                  <c:v>4.5661474457609041E-2</c:v>
                </c:pt>
                <c:pt idx="2155">
                  <c:v>0.12209273812473841</c:v>
                </c:pt>
                <c:pt idx="2156">
                  <c:v>0.12209273812473841</c:v>
                </c:pt>
                <c:pt idx="2157">
                  <c:v>0.12209273812473841</c:v>
                </c:pt>
                <c:pt idx="2158">
                  <c:v>0.18847432166885847</c:v>
                </c:pt>
                <c:pt idx="2159">
                  <c:v>0.19252757487696492</c:v>
                </c:pt>
                <c:pt idx="2160">
                  <c:v>0.1156929280404146</c:v>
                </c:pt>
                <c:pt idx="2161">
                  <c:v>0.10880693113068267</c:v>
                </c:pt>
                <c:pt idx="2162">
                  <c:v>5.7237369796428503E-2</c:v>
                </c:pt>
                <c:pt idx="2163">
                  <c:v>5.7237369796428503E-2</c:v>
                </c:pt>
                <c:pt idx="2164">
                  <c:v>5.7237369796428503E-2</c:v>
                </c:pt>
                <c:pt idx="2165">
                  <c:v>8.0274782458491276E-2</c:v>
                </c:pt>
                <c:pt idx="2166">
                  <c:v>8.2212058361955428E-2</c:v>
                </c:pt>
                <c:pt idx="2167">
                  <c:v>6.1475305603381866E-2</c:v>
                </c:pt>
                <c:pt idx="2168">
                  <c:v>0.10025772725464537</c:v>
                </c:pt>
                <c:pt idx="2169">
                  <c:v>0.11777325720576685</c:v>
                </c:pt>
                <c:pt idx="2170">
                  <c:v>0.11777325720576685</c:v>
                </c:pt>
                <c:pt idx="2171">
                  <c:v>0.11777325720576685</c:v>
                </c:pt>
                <c:pt idx="2172">
                  <c:v>8.8268381554360079E-2</c:v>
                </c:pt>
                <c:pt idx="2173">
                  <c:v>0.12525466141194358</c:v>
                </c:pt>
                <c:pt idx="2174">
                  <c:v>0.11970005914983005</c:v>
                </c:pt>
                <c:pt idx="2175">
                  <c:v>0.13389209441729261</c:v>
                </c:pt>
                <c:pt idx="2176">
                  <c:v>0.11176356380344284</c:v>
                </c:pt>
                <c:pt idx="2177">
                  <c:v>0.11176356380344284</c:v>
                </c:pt>
                <c:pt idx="2178">
                  <c:v>0.11176356380344284</c:v>
                </c:pt>
                <c:pt idx="2179">
                  <c:v>0.13335401587575701</c:v>
                </c:pt>
                <c:pt idx="2180">
                  <c:v>0.12218091142438285</c:v>
                </c:pt>
                <c:pt idx="2181">
                  <c:v>0.12713597955046618</c:v>
                </c:pt>
                <c:pt idx="2182">
                  <c:v>0.17209733436516317</c:v>
                </c:pt>
                <c:pt idx="2183">
                  <c:v>0.17851911710159202</c:v>
                </c:pt>
                <c:pt idx="2184">
                  <c:v>0.17851911710159202</c:v>
                </c:pt>
                <c:pt idx="2185">
                  <c:v>0.17851911710159202</c:v>
                </c:pt>
                <c:pt idx="2186">
                  <c:v>0.2285183313376325</c:v>
                </c:pt>
                <c:pt idx="2187">
                  <c:v>0.28311312882719608</c:v>
                </c:pt>
                <c:pt idx="2188">
                  <c:v>0.2003023044559481</c:v>
                </c:pt>
                <c:pt idx="2189">
                  <c:v>0.21911805737704659</c:v>
                </c:pt>
                <c:pt idx="2190">
                  <c:v>0.19835846743450763</c:v>
                </c:pt>
                <c:pt idx="2191">
                  <c:v>0.15562185027392197</c:v>
                </c:pt>
                <c:pt idx="2192">
                  <c:v>0.15562185027392197</c:v>
                </c:pt>
                <c:pt idx="2193">
                  <c:v>0.13502399739096996</c:v>
                </c:pt>
                <c:pt idx="2194">
                  <c:v>0.21525378693479438</c:v>
                </c:pt>
                <c:pt idx="2195">
                  <c:v>0.16734776004993421</c:v>
                </c:pt>
                <c:pt idx="2196">
                  <c:v>0.13144782835375482</c:v>
                </c:pt>
                <c:pt idx="2197">
                  <c:v>2.3301399866006711E-3</c:v>
                </c:pt>
                <c:pt idx="2198">
                  <c:v>2.3301399866006711E-3</c:v>
                </c:pt>
                <c:pt idx="2199">
                  <c:v>2.3301399866006711E-3</c:v>
                </c:pt>
                <c:pt idx="2200">
                  <c:v>-8.9025082990757953E-3</c:v>
                </c:pt>
                <c:pt idx="2201">
                  <c:v>1.5790724526351635E-2</c:v>
                </c:pt>
                <c:pt idx="2202">
                  <c:v>4.1391917380823706E-2</c:v>
                </c:pt>
                <c:pt idx="2203">
                  <c:v>-4.1280704041614658E-3</c:v>
                </c:pt>
                <c:pt idx="2204">
                  <c:v>-8.6960337258302198E-2</c:v>
                </c:pt>
                <c:pt idx="2205">
                  <c:v>-8.6960337258302198E-2</c:v>
                </c:pt>
                <c:pt idx="2206">
                  <c:v>-8.6960337258302198E-2</c:v>
                </c:pt>
                <c:pt idx="2207">
                  <c:v>-9.3487017032093264E-2</c:v>
                </c:pt>
                <c:pt idx="2208">
                  <c:v>-2.401699103260288E-2</c:v>
                </c:pt>
                <c:pt idx="2209">
                  <c:v>-1.850650482014761E-2</c:v>
                </c:pt>
                <c:pt idx="2210">
                  <c:v>-3.8903266302494716E-2</c:v>
                </c:pt>
                <c:pt idx="2211">
                  <c:v>-3.7689628289789029E-2</c:v>
                </c:pt>
                <c:pt idx="2212">
                  <c:v>-3.7689628289789029E-2</c:v>
                </c:pt>
                <c:pt idx="2213">
                  <c:v>-3.7689628289789029E-2</c:v>
                </c:pt>
                <c:pt idx="2214">
                  <c:v>8.6251191252793014E-3</c:v>
                </c:pt>
                <c:pt idx="2215">
                  <c:v>-2.1310689418862272E-2</c:v>
                </c:pt>
                <c:pt idx="2216">
                  <c:v>-4.9338560520164623E-2</c:v>
                </c:pt>
                <c:pt idx="2217">
                  <c:v>-4.1893125264800241E-2</c:v>
                </c:pt>
                <c:pt idx="2218">
                  <c:v>4.4748240700147934E-2</c:v>
                </c:pt>
                <c:pt idx="2219">
                  <c:v>4.4748240700147934E-2</c:v>
                </c:pt>
                <c:pt idx="2220">
                  <c:v>4.4748240700147934E-2</c:v>
                </c:pt>
                <c:pt idx="2221">
                  <c:v>8.6627750828132288E-2</c:v>
                </c:pt>
                <c:pt idx="2222">
                  <c:v>-4.3094979708573372E-2</c:v>
                </c:pt>
                <c:pt idx="2223">
                  <c:v>-3.3914060364009402E-2</c:v>
                </c:pt>
                <c:pt idx="2224">
                  <c:v>-7.7739153209846132E-2</c:v>
                </c:pt>
                <c:pt idx="2225">
                  <c:v>-0.10665254230713353</c:v>
                </c:pt>
                <c:pt idx="2226">
                  <c:v>-0.10665254230713353</c:v>
                </c:pt>
                <c:pt idx="2227">
                  <c:v>-0.10665254230713353</c:v>
                </c:pt>
                <c:pt idx="2228">
                  <c:v>-5.1212612888310222E-2</c:v>
                </c:pt>
                <c:pt idx="2229">
                  <c:v>-0.10562050204170645</c:v>
                </c:pt>
                <c:pt idx="2230">
                  <c:v>-6.703617928075338E-2</c:v>
                </c:pt>
                <c:pt idx="2231">
                  <c:v>-8.5067171626359364E-2</c:v>
                </c:pt>
                <c:pt idx="2232">
                  <c:v>-4.496169838186323E-2</c:v>
                </c:pt>
                <c:pt idx="2233">
                  <c:v>-4.496169838186323E-2</c:v>
                </c:pt>
                <c:pt idx="2234">
                  <c:v>-4.496169838186323E-2</c:v>
                </c:pt>
                <c:pt idx="2235">
                  <c:v>-2.022659780374686E-2</c:v>
                </c:pt>
                <c:pt idx="2236">
                  <c:v>-4.1877625900562543E-2</c:v>
                </c:pt>
                <c:pt idx="2237">
                  <c:v>-6.5677623243877603E-2</c:v>
                </c:pt>
                <c:pt idx="2238">
                  <c:v>-0.11978665252480468</c:v>
                </c:pt>
                <c:pt idx="2239">
                  <c:v>-6.0212709086704563E-2</c:v>
                </c:pt>
                <c:pt idx="2240">
                  <c:v>-6.0212709086704563E-2</c:v>
                </c:pt>
                <c:pt idx="2241">
                  <c:v>-6.0212709086704563E-2</c:v>
                </c:pt>
                <c:pt idx="2242">
                  <c:v>-5.6790371743911744E-2</c:v>
                </c:pt>
                <c:pt idx="2243">
                  <c:v>-4.7663104729314509E-2</c:v>
                </c:pt>
                <c:pt idx="2244">
                  <c:v>-0.10261442003779174</c:v>
                </c:pt>
                <c:pt idx="2245">
                  <c:v>-7.7840138545177184E-2</c:v>
                </c:pt>
                <c:pt idx="2246">
                  <c:v>-5.8026353849142093E-2</c:v>
                </c:pt>
                <c:pt idx="2247">
                  <c:v>-5.8026353849142093E-2</c:v>
                </c:pt>
                <c:pt idx="2248">
                  <c:v>-5.8026353849142093E-2</c:v>
                </c:pt>
                <c:pt idx="2249">
                  <c:v>-2.6368015207222234E-2</c:v>
                </c:pt>
                <c:pt idx="2250">
                  <c:v>-7.2029164669905582E-2</c:v>
                </c:pt>
                <c:pt idx="2251">
                  <c:v>-0.12662365233957332</c:v>
                </c:pt>
                <c:pt idx="2252">
                  <c:v>-0.16878467693101135</c:v>
                </c:pt>
                <c:pt idx="2253">
                  <c:v>-0.22270723761167363</c:v>
                </c:pt>
                <c:pt idx="2254">
                  <c:v>-0.22270723761167363</c:v>
                </c:pt>
                <c:pt idx="2255">
                  <c:v>-0.22270723761167363</c:v>
                </c:pt>
                <c:pt idx="2256">
                  <c:v>-0.18151239377565909</c:v>
                </c:pt>
                <c:pt idx="2257">
                  <c:v>-0.11401712320481504</c:v>
                </c:pt>
                <c:pt idx="2258">
                  <c:v>-0.13322023753137816</c:v>
                </c:pt>
                <c:pt idx="2259">
                  <c:v>-0.12202560949468461</c:v>
                </c:pt>
                <c:pt idx="2260">
                  <c:v>-0.15312593344210718</c:v>
                </c:pt>
                <c:pt idx="2261">
                  <c:v>-0.15312593344210718</c:v>
                </c:pt>
                <c:pt idx="2262">
                  <c:v>-0.15312593344210718</c:v>
                </c:pt>
                <c:pt idx="2263">
                  <c:v>-8.0706811439200304E-2</c:v>
                </c:pt>
                <c:pt idx="2264">
                  <c:v>-5.0191285966881632E-2</c:v>
                </c:pt>
                <c:pt idx="2265">
                  <c:v>-6.1983023381417729E-2</c:v>
                </c:pt>
                <c:pt idx="2266">
                  <c:v>-0.11620874143880239</c:v>
                </c:pt>
                <c:pt idx="2267">
                  <c:v>-0.15201659992783906</c:v>
                </c:pt>
                <c:pt idx="2268">
                  <c:v>-0.15201659992783906</c:v>
                </c:pt>
                <c:pt idx="2269">
                  <c:v>-0.15201659992783906</c:v>
                </c:pt>
                <c:pt idx="2270">
                  <c:v>-0.15382896168111246</c:v>
                </c:pt>
                <c:pt idx="2271">
                  <c:v>-0.19462627584694472</c:v>
                </c:pt>
                <c:pt idx="2272">
                  <c:v>-0.21088158587616451</c:v>
                </c:pt>
                <c:pt idx="2273">
                  <c:v>-0.20098283096910444</c:v>
                </c:pt>
                <c:pt idx="2274">
                  <c:v>-0.20688428639695511</c:v>
                </c:pt>
                <c:pt idx="2275">
                  <c:v>-0.20688428639695511</c:v>
                </c:pt>
                <c:pt idx="2276">
                  <c:v>-0.20688428639695511</c:v>
                </c:pt>
                <c:pt idx="2277">
                  <c:v>-0.18148137996512975</c:v>
                </c:pt>
                <c:pt idx="2278">
                  <c:v>-0.17371475731609906</c:v>
                </c:pt>
                <c:pt idx="2279">
                  <c:v>-0.17886713846618027</c:v>
                </c:pt>
                <c:pt idx="2280">
                  <c:v>-0.12107453590170855</c:v>
                </c:pt>
                <c:pt idx="2281">
                  <c:v>-0.124628758382958</c:v>
                </c:pt>
                <c:pt idx="2282">
                  <c:v>-0.12348707070251846</c:v>
                </c:pt>
                <c:pt idx="2283">
                  <c:v>-0.12348707070251846</c:v>
                </c:pt>
                <c:pt idx="2284">
                  <c:v>-0.12372890847883003</c:v>
                </c:pt>
                <c:pt idx="2285">
                  <c:v>-6.9104926978063252E-2</c:v>
                </c:pt>
                <c:pt idx="2286">
                  <c:v>-2.9549033485210457E-2</c:v>
                </c:pt>
                <c:pt idx="2287">
                  <c:v>-7.4176115558355599E-2</c:v>
                </c:pt>
                <c:pt idx="2288">
                  <c:v>-0.15849378563468575</c:v>
                </c:pt>
                <c:pt idx="2289">
                  <c:v>-0.15849378563468575</c:v>
                </c:pt>
                <c:pt idx="2290">
                  <c:v>-0.15849378563468575</c:v>
                </c:pt>
                <c:pt idx="2291">
                  <c:v>-0.10449814181895997</c:v>
                </c:pt>
                <c:pt idx="2292">
                  <c:v>-6.1320759351059712E-2</c:v>
                </c:pt>
                <c:pt idx="2293">
                  <c:v>-2.2950567908389063E-2</c:v>
                </c:pt>
                <c:pt idx="2294">
                  <c:v>-3.4419258243438139E-2</c:v>
                </c:pt>
                <c:pt idx="2295">
                  <c:v>3.6294957735947514E-2</c:v>
                </c:pt>
                <c:pt idx="2296">
                  <c:v>3.6294957735947514E-2</c:v>
                </c:pt>
                <c:pt idx="2297">
                  <c:v>3.6294957735947514E-2</c:v>
                </c:pt>
                <c:pt idx="2298">
                  <c:v>6.7256556149178914E-3</c:v>
                </c:pt>
                <c:pt idx="2299">
                  <c:v>-8.1232640090429326E-2</c:v>
                </c:pt>
                <c:pt idx="2300">
                  <c:v>-0.11233263813245636</c:v>
                </c:pt>
                <c:pt idx="2301">
                  <c:v>-0.17210389049460675</c:v>
                </c:pt>
                <c:pt idx="2302">
                  <c:v>-0.17204755687433487</c:v>
                </c:pt>
                <c:pt idx="2303">
                  <c:v>-0.17204755687433487</c:v>
                </c:pt>
                <c:pt idx="2304">
                  <c:v>-0.17204755687433487</c:v>
                </c:pt>
                <c:pt idx="2305">
                  <c:v>-0.13386084677151838</c:v>
                </c:pt>
                <c:pt idx="2306">
                  <c:v>-0.15728309731815809</c:v>
                </c:pt>
                <c:pt idx="2307">
                  <c:v>-0.14444389059006621</c:v>
                </c:pt>
                <c:pt idx="2308">
                  <c:v>-0.15282485505473259</c:v>
                </c:pt>
                <c:pt idx="2309">
                  <c:v>-0.17885020750936839</c:v>
                </c:pt>
                <c:pt idx="2310">
                  <c:v>-0.17885020750936839</c:v>
                </c:pt>
                <c:pt idx="2311">
                  <c:v>-0.17885020750936839</c:v>
                </c:pt>
                <c:pt idx="2312">
                  <c:v>-0.12569284395572899</c:v>
                </c:pt>
                <c:pt idx="2313">
                  <c:v>-8.2871267756145603E-2</c:v>
                </c:pt>
                <c:pt idx="2314">
                  <c:v>1.4400085800534979E-3</c:v>
                </c:pt>
                <c:pt idx="2315">
                  <c:v>2.9555223492308602E-2</c:v>
                </c:pt>
                <c:pt idx="2316">
                  <c:v>-4.4800032223330649E-2</c:v>
                </c:pt>
                <c:pt idx="2317">
                  <c:v>-4.4800032223330649E-2</c:v>
                </c:pt>
                <c:pt idx="2318">
                  <c:v>-4.4800032223330649E-2</c:v>
                </c:pt>
                <c:pt idx="2319">
                  <c:v>-1.6845033392008685E-2</c:v>
                </c:pt>
                <c:pt idx="2320">
                  <c:v>-9.3276952002244451E-3</c:v>
                </c:pt>
                <c:pt idx="2321">
                  <c:v>1.843998622927448E-2</c:v>
                </c:pt>
                <c:pt idx="2322">
                  <c:v>-2.4781817298876185E-3</c:v>
                </c:pt>
                <c:pt idx="2323">
                  <c:v>-4.7679073446332876E-2</c:v>
                </c:pt>
                <c:pt idx="2324">
                  <c:v>-4.7679073446332876E-2</c:v>
                </c:pt>
                <c:pt idx="2325">
                  <c:v>-4.7679073446332876E-2</c:v>
                </c:pt>
                <c:pt idx="2326">
                  <c:v>-4.4399583363243067E-2</c:v>
                </c:pt>
                <c:pt idx="2327">
                  <c:v>-8.2350727737704355E-2</c:v>
                </c:pt>
                <c:pt idx="2328">
                  <c:v>-9.3619523043725977E-2</c:v>
                </c:pt>
                <c:pt idx="2329">
                  <c:v>-9.0981760876946982E-2</c:v>
                </c:pt>
                <c:pt idx="2330">
                  <c:v>-2.4665224713157879E-2</c:v>
                </c:pt>
                <c:pt idx="2331">
                  <c:v>-2.4665224713157879E-2</c:v>
                </c:pt>
                <c:pt idx="2332">
                  <c:v>-2.4665224713157879E-2</c:v>
                </c:pt>
                <c:pt idx="2333">
                  <c:v>-6.5616618257032244E-3</c:v>
                </c:pt>
                <c:pt idx="2334">
                  <c:v>4.1333932869151435E-3</c:v>
                </c:pt>
                <c:pt idx="2335">
                  <c:v>-2.2942173220768858E-2</c:v>
                </c:pt>
                <c:pt idx="2336">
                  <c:v>-1.6920258045185821E-2</c:v>
                </c:pt>
                <c:pt idx="2337">
                  <c:v>-1.6541804399814397E-2</c:v>
                </c:pt>
                <c:pt idx="2338">
                  <c:v>-1.6541804399814397E-2</c:v>
                </c:pt>
                <c:pt idx="2339">
                  <c:v>-1.6541804399814397E-2</c:v>
                </c:pt>
                <c:pt idx="2340">
                  <c:v>-3.870208516217627E-2</c:v>
                </c:pt>
                <c:pt idx="2341">
                  <c:v>-5.0509146060991925E-2</c:v>
                </c:pt>
                <c:pt idx="2342">
                  <c:v>-4.2200653346363304E-2</c:v>
                </c:pt>
                <c:pt idx="2343">
                  <c:v>-4.3990438649435901E-2</c:v>
                </c:pt>
                <c:pt idx="2344">
                  <c:v>-9.0416021863551271E-2</c:v>
                </c:pt>
                <c:pt idx="2345">
                  <c:v>-9.0416021863551271E-2</c:v>
                </c:pt>
                <c:pt idx="2346">
                  <c:v>-9.0416021863551271E-2</c:v>
                </c:pt>
                <c:pt idx="2347">
                  <c:v>-6.4595630383665073E-2</c:v>
                </c:pt>
                <c:pt idx="2348">
                  <c:v>-6.3976573719742053E-2</c:v>
                </c:pt>
                <c:pt idx="2349">
                  <c:v>-6.3799620105137317E-2</c:v>
                </c:pt>
                <c:pt idx="2350">
                  <c:v>-7.4682932837498703E-2</c:v>
                </c:pt>
                <c:pt idx="2351">
                  <c:v>-0.11698974513340825</c:v>
                </c:pt>
                <c:pt idx="2352">
                  <c:v>-0.11698974513340825</c:v>
                </c:pt>
                <c:pt idx="2353">
                  <c:v>-0.11698974513340825</c:v>
                </c:pt>
                <c:pt idx="2354">
                  <c:v>-7.9536688544062872E-2</c:v>
                </c:pt>
                <c:pt idx="2355">
                  <c:v>-0.10287081643175006</c:v>
                </c:pt>
                <c:pt idx="2356">
                  <c:v>-0.11447856793996303</c:v>
                </c:pt>
                <c:pt idx="2357">
                  <c:v>-0.15835412328007961</c:v>
                </c:pt>
                <c:pt idx="2358">
                  <c:v>-0.19570905837665487</c:v>
                </c:pt>
                <c:pt idx="2359">
                  <c:v>-0.19570905837665487</c:v>
                </c:pt>
                <c:pt idx="2360">
                  <c:v>-0.19570905837665487</c:v>
                </c:pt>
                <c:pt idx="2361">
                  <c:v>-0.1711896045150908</c:v>
                </c:pt>
                <c:pt idx="2362">
                  <c:v>-0.17432761963212773</c:v>
                </c:pt>
                <c:pt idx="2363">
                  <c:v>-0.1623817169571824</c:v>
                </c:pt>
                <c:pt idx="2364">
                  <c:v>-0.13119040814510355</c:v>
                </c:pt>
                <c:pt idx="2365">
                  <c:v>-0.10758731810851056</c:v>
                </c:pt>
                <c:pt idx="2366">
                  <c:v>-0.10758731810851056</c:v>
                </c:pt>
                <c:pt idx="2367">
                  <c:v>-0.10758731810851056</c:v>
                </c:pt>
                <c:pt idx="2368">
                  <c:v>-0.10402741111025118</c:v>
                </c:pt>
                <c:pt idx="2369">
                  <c:v>-0.13652051368304266</c:v>
                </c:pt>
                <c:pt idx="2370">
                  <c:v>-0.18815002341821152</c:v>
                </c:pt>
                <c:pt idx="2371">
                  <c:v>-0.18698673537257698</c:v>
                </c:pt>
                <c:pt idx="2372">
                  <c:v>-0.20946157239114796</c:v>
                </c:pt>
                <c:pt idx="2373">
                  <c:v>-0.16562805152041019</c:v>
                </c:pt>
                <c:pt idx="2374">
                  <c:v>-0.16562805152041019</c:v>
                </c:pt>
                <c:pt idx="2375">
                  <c:v>-0.17254797141358266</c:v>
                </c:pt>
                <c:pt idx="2376">
                  <c:v>-0.18874661017624875</c:v>
                </c:pt>
                <c:pt idx="2377">
                  <c:v>-0.16233009793765202</c:v>
                </c:pt>
                <c:pt idx="2378">
                  <c:v>-0.16541515512376581</c:v>
                </c:pt>
                <c:pt idx="2379">
                  <c:v>-0.21807547730233021</c:v>
                </c:pt>
                <c:pt idx="2380">
                  <c:v>-0.21807547730233021</c:v>
                </c:pt>
                <c:pt idx="2381">
                  <c:v>-0.21807547730233021</c:v>
                </c:pt>
                <c:pt idx="2382">
                  <c:v>-0.16773097833039058</c:v>
                </c:pt>
                <c:pt idx="2383">
                  <c:v>-0.16846140053338493</c:v>
                </c:pt>
                <c:pt idx="2384">
                  <c:v>-0.19727341848584568</c:v>
                </c:pt>
                <c:pt idx="2385">
                  <c:v>-0.21878911936907619</c:v>
                </c:pt>
                <c:pt idx="2386">
                  <c:v>-0.24556625911987026</c:v>
                </c:pt>
                <c:pt idx="2387">
                  <c:v>-0.24556625911987026</c:v>
                </c:pt>
                <c:pt idx="2388">
                  <c:v>-0.24556625911987026</c:v>
                </c:pt>
                <c:pt idx="2389">
                  <c:v>-0.25097692683914363</c:v>
                </c:pt>
                <c:pt idx="2390">
                  <c:v>-0.27225832412154061</c:v>
                </c:pt>
                <c:pt idx="2391">
                  <c:v>-0.2607683748475893</c:v>
                </c:pt>
                <c:pt idx="2392">
                  <c:v>-0.26451631702375161</c:v>
                </c:pt>
                <c:pt idx="2393">
                  <c:v>-0.26354693320763289</c:v>
                </c:pt>
                <c:pt idx="2394">
                  <c:v>-0.26354693320763289</c:v>
                </c:pt>
                <c:pt idx="2395">
                  <c:v>-0.26354693320763289</c:v>
                </c:pt>
                <c:pt idx="2396">
                  <c:v>-0.24553457181160054</c:v>
                </c:pt>
                <c:pt idx="2397">
                  <c:v>-0.24773618231037561</c:v>
                </c:pt>
                <c:pt idx="2398">
                  <c:v>-0.24246326106981478</c:v>
                </c:pt>
                <c:pt idx="2399">
                  <c:v>-0.23373096521581121</c:v>
                </c:pt>
                <c:pt idx="2400">
                  <c:v>-0.20813658992303885</c:v>
                </c:pt>
                <c:pt idx="2401">
                  <c:v>-0.20813658992303885</c:v>
                </c:pt>
                <c:pt idx="2402">
                  <c:v>-0.20813658992303885</c:v>
                </c:pt>
                <c:pt idx="2403">
                  <c:v>-0.19958211756538202</c:v>
                </c:pt>
                <c:pt idx="2404">
                  <c:v>-0.21275973307575682</c:v>
                </c:pt>
                <c:pt idx="2405">
                  <c:v>-0.22542069919580721</c:v>
                </c:pt>
                <c:pt idx="2406">
                  <c:v>-0.20225349031705336</c:v>
                </c:pt>
                <c:pt idx="2407">
                  <c:v>-0.23027428139310041</c:v>
                </c:pt>
                <c:pt idx="2408">
                  <c:v>-0.23027428139310041</c:v>
                </c:pt>
                <c:pt idx="2409">
                  <c:v>-0.23027428139310041</c:v>
                </c:pt>
                <c:pt idx="2410">
                  <c:v>-0.23247855394778766</c:v>
                </c:pt>
                <c:pt idx="2411">
                  <c:v>-0.24021677616643372</c:v>
                </c:pt>
                <c:pt idx="2412">
                  <c:v>-0.20598731204390591</c:v>
                </c:pt>
                <c:pt idx="2413">
                  <c:v>-0.23700854174781391</c:v>
                </c:pt>
                <c:pt idx="2414">
                  <c:v>-0.26670872837637799</c:v>
                </c:pt>
                <c:pt idx="2415">
                  <c:v>-0.26670872837637799</c:v>
                </c:pt>
                <c:pt idx="2416">
                  <c:v>-0.26670872837637799</c:v>
                </c:pt>
                <c:pt idx="2417">
                  <c:v>-0.28318243485957129</c:v>
                </c:pt>
                <c:pt idx="2418">
                  <c:v>-0.28307858709180395</c:v>
                </c:pt>
                <c:pt idx="2419">
                  <c:v>-0.2981612342729168</c:v>
                </c:pt>
                <c:pt idx="2420">
                  <c:v>-0.31161270694531629</c:v>
                </c:pt>
                <c:pt idx="2421">
                  <c:v>-0.32891287282100079</c:v>
                </c:pt>
                <c:pt idx="2422">
                  <c:v>-0.32891287282100079</c:v>
                </c:pt>
                <c:pt idx="2423">
                  <c:v>-0.32891287282100079</c:v>
                </c:pt>
                <c:pt idx="2424">
                  <c:v>-0.3097890888627729</c:v>
                </c:pt>
                <c:pt idx="2425">
                  <c:v>-0.30115223486222426</c:v>
                </c:pt>
                <c:pt idx="2426">
                  <c:v>-0.28301846994362112</c:v>
                </c:pt>
                <c:pt idx="2427">
                  <c:v>-0.31484264883182961</c:v>
                </c:pt>
                <c:pt idx="2428">
                  <c:v>-0.32229311971075558</c:v>
                </c:pt>
                <c:pt idx="2429">
                  <c:v>-0.32229311971075558</c:v>
                </c:pt>
                <c:pt idx="2430">
                  <c:v>-0.32229311971075558</c:v>
                </c:pt>
                <c:pt idx="2431">
                  <c:v>-0.33314634891660644</c:v>
                </c:pt>
                <c:pt idx="2432">
                  <c:v>-0.30755637624112914</c:v>
                </c:pt>
                <c:pt idx="2433">
                  <c:v>-0.29130626895778094</c:v>
                </c:pt>
                <c:pt idx="2434">
                  <c:v>-0.31849972469477578</c:v>
                </c:pt>
                <c:pt idx="2435">
                  <c:v>-0.30782366684982887</c:v>
                </c:pt>
                <c:pt idx="2436">
                  <c:v>-0.30782366684982887</c:v>
                </c:pt>
                <c:pt idx="2437">
                  <c:v>-0.30782366684982887</c:v>
                </c:pt>
                <c:pt idx="2438">
                  <c:v>-0.3070067770718658</c:v>
                </c:pt>
                <c:pt idx="2439">
                  <c:v>-0.25707797112097625</c:v>
                </c:pt>
                <c:pt idx="2440">
                  <c:v>-0.2165194388032089</c:v>
                </c:pt>
                <c:pt idx="2441">
                  <c:v>-0.23276547942274101</c:v>
                </c:pt>
                <c:pt idx="2442">
                  <c:v>-0.22618199768558495</c:v>
                </c:pt>
                <c:pt idx="2443">
                  <c:v>-0.22618199768558495</c:v>
                </c:pt>
                <c:pt idx="2444">
                  <c:v>-0.22618199768558495</c:v>
                </c:pt>
                <c:pt idx="2445">
                  <c:v>-0.22252719996086984</c:v>
                </c:pt>
                <c:pt idx="2446">
                  <c:v>-0.19505681398555158</c:v>
                </c:pt>
                <c:pt idx="2447">
                  <c:v>-0.21604701988126729</c:v>
                </c:pt>
                <c:pt idx="2448">
                  <c:v>-0.22955395541311296</c:v>
                </c:pt>
                <c:pt idx="2449">
                  <c:v>-0.22598251381144385</c:v>
                </c:pt>
                <c:pt idx="2450">
                  <c:v>-0.22598251381144385</c:v>
                </c:pt>
                <c:pt idx="2451">
                  <c:v>-0.22598251381144385</c:v>
                </c:pt>
                <c:pt idx="2452">
                  <c:v>-0.15588423317546979</c:v>
                </c:pt>
                <c:pt idx="2453">
                  <c:v>-0.18477831759979446</c:v>
                </c:pt>
                <c:pt idx="2454">
                  <c:v>-0.13782184292758654</c:v>
                </c:pt>
                <c:pt idx="2455">
                  <c:v>-9.7235467959136804E-2</c:v>
                </c:pt>
                <c:pt idx="2456">
                  <c:v>-9.1516570746541168E-2</c:v>
                </c:pt>
                <c:pt idx="2457">
                  <c:v>-9.1516570746541168E-2</c:v>
                </c:pt>
                <c:pt idx="2458">
                  <c:v>-9.1516570746541168E-2</c:v>
                </c:pt>
                <c:pt idx="2459">
                  <c:v>-0.11579239789207647</c:v>
                </c:pt>
                <c:pt idx="2460">
                  <c:v>-0.12230172475247349</c:v>
                </c:pt>
                <c:pt idx="2461">
                  <c:v>-0.13906503832565825</c:v>
                </c:pt>
                <c:pt idx="2462">
                  <c:v>-0.1377647578501367</c:v>
                </c:pt>
                <c:pt idx="2463">
                  <c:v>-0.16393861177935942</c:v>
                </c:pt>
                <c:pt idx="2464">
                  <c:v>-0.16393861177935942</c:v>
                </c:pt>
                <c:pt idx="2465">
                  <c:v>-0.17542080021096912</c:v>
                </c:pt>
                <c:pt idx="2466">
                  <c:v>-0.16657744706913538</c:v>
                </c:pt>
                <c:pt idx="2467">
                  <c:v>-0.17766130169861852</c:v>
                </c:pt>
                <c:pt idx="2468">
                  <c:v>-0.17867093412908108</c:v>
                </c:pt>
                <c:pt idx="2469">
                  <c:v>-0.24848424104492067</c:v>
                </c:pt>
                <c:pt idx="2470">
                  <c:v>-0.19700254697737413</c:v>
                </c:pt>
                <c:pt idx="2471">
                  <c:v>-0.19700254697737413</c:v>
                </c:pt>
                <c:pt idx="2472">
                  <c:v>-0.19700254697737413</c:v>
                </c:pt>
                <c:pt idx="2473">
                  <c:v>-0.14881198656443928</c:v>
                </c:pt>
                <c:pt idx="2474">
                  <c:v>-0.10154977462633881</c:v>
                </c:pt>
                <c:pt idx="2475">
                  <c:v>-2.4852595702221245E-2</c:v>
                </c:pt>
                <c:pt idx="2476">
                  <c:v>0.12330974494955098</c:v>
                </c:pt>
                <c:pt idx="2477">
                  <c:v>5.4791557288057277E-2</c:v>
                </c:pt>
                <c:pt idx="2478">
                  <c:v>5.4791557288057277E-2</c:v>
                </c:pt>
                <c:pt idx="2479">
                  <c:v>5.4791557288057277E-2</c:v>
                </c:pt>
                <c:pt idx="2480">
                  <c:v>2.6108367380422451E-2</c:v>
                </c:pt>
                <c:pt idx="2481">
                  <c:v>7.5582223537895801E-2</c:v>
                </c:pt>
                <c:pt idx="2482">
                  <c:v>8.6551354073717793E-2</c:v>
                </c:pt>
                <c:pt idx="2483">
                  <c:v>1.8340055574855754E-2</c:v>
                </c:pt>
                <c:pt idx="2484">
                  <c:v>-4.2803243549625822E-2</c:v>
                </c:pt>
                <c:pt idx="2485">
                  <c:v>-4.2803243549625822E-2</c:v>
                </c:pt>
                <c:pt idx="2486">
                  <c:v>-4.2803243549625822E-2</c:v>
                </c:pt>
                <c:pt idx="2487">
                  <c:v>-1.140413510404191E-2</c:v>
                </c:pt>
                <c:pt idx="2488">
                  <c:v>-2.7412324483998343E-2</c:v>
                </c:pt>
                <c:pt idx="2489">
                  <c:v>1.4767062420684693E-2</c:v>
                </c:pt>
                <c:pt idx="2490">
                  <c:v>4.5230439899045197E-2</c:v>
                </c:pt>
                <c:pt idx="2491">
                  <c:v>-2.2600567552861675E-2</c:v>
                </c:pt>
                <c:pt idx="2492">
                  <c:v>-2.2600567552861675E-2</c:v>
                </c:pt>
                <c:pt idx="2493">
                  <c:v>-2.2600567552861675E-2</c:v>
                </c:pt>
                <c:pt idx="2494">
                  <c:v>-5.1547416934081311E-2</c:v>
                </c:pt>
                <c:pt idx="2495">
                  <c:v>-0.10885141931702315</c:v>
                </c:pt>
                <c:pt idx="2496">
                  <c:v>-7.6160850130928645E-2</c:v>
                </c:pt>
                <c:pt idx="2497">
                  <c:v>-8.3303768583379498E-2</c:v>
                </c:pt>
                <c:pt idx="2498">
                  <c:v>-8.3097852265269376E-2</c:v>
                </c:pt>
                <c:pt idx="2499">
                  <c:v>-8.3097852265269376E-2</c:v>
                </c:pt>
                <c:pt idx="2500">
                  <c:v>-8.3097852265269376E-2</c:v>
                </c:pt>
                <c:pt idx="2501">
                  <c:v>-6.231290165412541E-2</c:v>
                </c:pt>
                <c:pt idx="2502">
                  <c:v>-4.2338937477487473E-2</c:v>
                </c:pt>
                <c:pt idx="2503">
                  <c:v>-3.2310480974467912E-2</c:v>
                </c:pt>
                <c:pt idx="2504">
                  <c:v>4.029475814152042E-3</c:v>
                </c:pt>
                <c:pt idx="2505">
                  <c:v>2.3209489281484266E-2</c:v>
                </c:pt>
                <c:pt idx="2506">
                  <c:v>2.3209489281484266E-2</c:v>
                </c:pt>
                <c:pt idx="2507">
                  <c:v>2.3209489281484266E-2</c:v>
                </c:pt>
                <c:pt idx="2508">
                  <c:v>4.1289913175488954E-2</c:v>
                </c:pt>
                <c:pt idx="2509">
                  <c:v>-1.0502481574846609E-2</c:v>
                </c:pt>
                <c:pt idx="2510">
                  <c:v>-4.8110118302123348E-2</c:v>
                </c:pt>
                <c:pt idx="2511">
                  <c:v>-7.6812868499275835E-2</c:v>
                </c:pt>
                <c:pt idx="2512">
                  <c:v>-9.3946118628957784E-2</c:v>
                </c:pt>
                <c:pt idx="2513">
                  <c:v>-9.3946118628957784E-2</c:v>
                </c:pt>
                <c:pt idx="2514">
                  <c:v>-9.3946118628957784E-2</c:v>
                </c:pt>
                <c:pt idx="2515">
                  <c:v>-4.2932074253672389E-2</c:v>
                </c:pt>
                <c:pt idx="2516">
                  <c:v>-4.6331006464600435E-2</c:v>
                </c:pt>
                <c:pt idx="2517">
                  <c:v>-1.0908617000131945E-2</c:v>
                </c:pt>
                <c:pt idx="2518">
                  <c:v>-5.703876455502313E-3</c:v>
                </c:pt>
                <c:pt idx="2519">
                  <c:v>-3.5717925780335266E-2</c:v>
                </c:pt>
                <c:pt idx="2520">
                  <c:v>-3.5717925780335266E-2</c:v>
                </c:pt>
                <c:pt idx="2521">
                  <c:v>-3.5717925780335266E-2</c:v>
                </c:pt>
                <c:pt idx="2522">
                  <c:v>-1.8746765437640409E-2</c:v>
                </c:pt>
                <c:pt idx="2523">
                  <c:v>-9.8528805981892842E-5</c:v>
                </c:pt>
                <c:pt idx="2524">
                  <c:v>1.0063611183451657E-2</c:v>
                </c:pt>
                <c:pt idx="2525">
                  <c:v>9.8147544392502714E-2</c:v>
                </c:pt>
                <c:pt idx="2526">
                  <c:v>6.6542315287003426E-2</c:v>
                </c:pt>
                <c:pt idx="2527">
                  <c:v>6.6542315287003426E-2</c:v>
                </c:pt>
                <c:pt idx="2528">
                  <c:v>6.6542315287003426E-2</c:v>
                </c:pt>
                <c:pt idx="2529">
                  <c:v>0.12435216783812079</c:v>
                </c:pt>
                <c:pt idx="2530">
                  <c:v>7.380315239007755E-2</c:v>
                </c:pt>
                <c:pt idx="2531">
                  <c:v>9.4891597074578407E-2</c:v>
                </c:pt>
                <c:pt idx="2532">
                  <c:v>0.11831907004934335</c:v>
                </c:pt>
                <c:pt idx="2533">
                  <c:v>0.10275103100713671</c:v>
                </c:pt>
                <c:pt idx="2534">
                  <c:v>0.10275103100713671</c:v>
                </c:pt>
                <c:pt idx="2535">
                  <c:v>0.10275103100713671</c:v>
                </c:pt>
                <c:pt idx="2536">
                  <c:v>0.11696043805845503</c:v>
                </c:pt>
                <c:pt idx="2537">
                  <c:v>0.13097804069803992</c:v>
                </c:pt>
                <c:pt idx="2538">
                  <c:v>8.8449228282565615E-2</c:v>
                </c:pt>
                <c:pt idx="2539">
                  <c:v>0.12192836451864096</c:v>
                </c:pt>
                <c:pt idx="2540">
                  <c:v>0.14753855558841711</c:v>
                </c:pt>
                <c:pt idx="2541">
                  <c:v>0.14753855558841711</c:v>
                </c:pt>
                <c:pt idx="2542">
                  <c:v>0.14753855558841711</c:v>
                </c:pt>
                <c:pt idx="2543">
                  <c:v>0.17558435242061404</c:v>
                </c:pt>
                <c:pt idx="2544">
                  <c:v>0.17757355385187595</c:v>
                </c:pt>
                <c:pt idx="2545">
                  <c:v>0.26828562833786451</c:v>
                </c:pt>
                <c:pt idx="2546">
                  <c:v>0.28534645839766287</c:v>
                </c:pt>
                <c:pt idx="2547">
                  <c:v>0.23963586517646479</c:v>
                </c:pt>
                <c:pt idx="2548">
                  <c:v>0.23963586517646479</c:v>
                </c:pt>
                <c:pt idx="2549">
                  <c:v>0.23963586517646479</c:v>
                </c:pt>
                <c:pt idx="2550">
                  <c:v>0.23932017879225082</c:v>
                </c:pt>
                <c:pt idx="2551">
                  <c:v>0.21814322874037134</c:v>
                </c:pt>
                <c:pt idx="2552">
                  <c:v>0.27992314894121495</c:v>
                </c:pt>
                <c:pt idx="2553">
                  <c:v>0.20814851081885716</c:v>
                </c:pt>
                <c:pt idx="2554">
                  <c:v>0.19760758312141985</c:v>
                </c:pt>
                <c:pt idx="2555">
                  <c:v>0.19760758312141985</c:v>
                </c:pt>
                <c:pt idx="2556">
                  <c:v>0.19760758312141985</c:v>
                </c:pt>
                <c:pt idx="2557">
                  <c:v>0.19212909441016143</c:v>
                </c:pt>
                <c:pt idx="2558">
                  <c:v>0.29140851268824952</c:v>
                </c:pt>
                <c:pt idx="2559">
                  <c:v>0.26775351193781738</c:v>
                </c:pt>
                <c:pt idx="2560">
                  <c:v>0.25552029284187594</c:v>
                </c:pt>
                <c:pt idx="2561">
                  <c:v>0.30330771462655892</c:v>
                </c:pt>
                <c:pt idx="2562">
                  <c:v>0.30330771462655892</c:v>
                </c:pt>
                <c:pt idx="2563">
                  <c:v>0.30330771462655892</c:v>
                </c:pt>
                <c:pt idx="2564">
                  <c:v>0.34630186036743205</c:v>
                </c:pt>
                <c:pt idx="2565">
                  <c:v>0.27997268479610449</c:v>
                </c:pt>
                <c:pt idx="2566">
                  <c:v>0.24110443231652637</c:v>
                </c:pt>
                <c:pt idx="2567">
                  <c:v>0.21995733290980432</c:v>
                </c:pt>
                <c:pt idx="2568">
                  <c:v>0.19073200036106011</c:v>
                </c:pt>
                <c:pt idx="2569">
                  <c:v>0.19073200036106011</c:v>
                </c:pt>
                <c:pt idx="2570">
                  <c:v>0.19073200036106011</c:v>
                </c:pt>
                <c:pt idx="2571">
                  <c:v>0.18999717360339927</c:v>
                </c:pt>
                <c:pt idx="2572">
                  <c:v>0.17247711982423999</c:v>
                </c:pt>
                <c:pt idx="2573">
                  <c:v>0.14830281176244919</c:v>
                </c:pt>
                <c:pt idx="2574">
                  <c:v>0.13026869282135553</c:v>
                </c:pt>
                <c:pt idx="2575">
                  <c:v>0.1119817009521864</c:v>
                </c:pt>
                <c:pt idx="2576">
                  <c:v>0.1119817009521864</c:v>
                </c:pt>
                <c:pt idx="2577">
                  <c:v>0.1119817009521864</c:v>
                </c:pt>
                <c:pt idx="2578">
                  <c:v>0.11405006655964825</c:v>
                </c:pt>
                <c:pt idx="2579">
                  <c:v>7.013713984585615E-2</c:v>
                </c:pt>
                <c:pt idx="2580">
                  <c:v>6.5595800385403857E-2</c:v>
                </c:pt>
                <c:pt idx="2581">
                  <c:v>5.7529960442197325E-2</c:v>
                </c:pt>
                <c:pt idx="2582">
                  <c:v>4.4794896779003224E-2</c:v>
                </c:pt>
                <c:pt idx="2583">
                  <c:v>4.4794896779003224E-2</c:v>
                </c:pt>
                <c:pt idx="2584">
                  <c:v>4.4794896779003224E-2</c:v>
                </c:pt>
                <c:pt idx="2585">
                  <c:v>3.2309178394269625E-2</c:v>
                </c:pt>
                <c:pt idx="2586">
                  <c:v>4.414210711574118E-2</c:v>
                </c:pt>
                <c:pt idx="2587">
                  <c:v>3.7209326568723472E-2</c:v>
                </c:pt>
                <c:pt idx="2588">
                  <c:v>4.1578569903351216E-2</c:v>
                </c:pt>
                <c:pt idx="2589">
                  <c:v>2.5942493492935363E-2</c:v>
                </c:pt>
                <c:pt idx="2590">
                  <c:v>2.5942493492935363E-2</c:v>
                </c:pt>
                <c:pt idx="2591">
                  <c:v>2.5942493492935363E-2</c:v>
                </c:pt>
                <c:pt idx="2592">
                  <c:v>2.4868103500294537E-2</c:v>
                </c:pt>
                <c:pt idx="2593">
                  <c:v>1.1023120678502821E-3</c:v>
                </c:pt>
                <c:pt idx="2594">
                  <c:v>-1.6676878365069446E-2</c:v>
                </c:pt>
                <c:pt idx="2595">
                  <c:v>-2.3481016385574698E-2</c:v>
                </c:pt>
                <c:pt idx="2596">
                  <c:v>-4.4802880962517763E-3</c:v>
                </c:pt>
                <c:pt idx="2597">
                  <c:v>-4.4802880962517763E-3</c:v>
                </c:pt>
                <c:pt idx="2598">
                  <c:v>-4.4802880962517763E-3</c:v>
                </c:pt>
                <c:pt idx="2599">
                  <c:v>1.5886588615776978E-3</c:v>
                </c:pt>
                <c:pt idx="2600">
                  <c:v>-1.5755584728856027E-2</c:v>
                </c:pt>
                <c:pt idx="2601">
                  <c:v>-2.7669022935156835E-2</c:v>
                </c:pt>
                <c:pt idx="2602">
                  <c:v>-5.4862577411387871E-2</c:v>
                </c:pt>
                <c:pt idx="2603">
                  <c:v>-4.1817627066046553E-4</c:v>
                </c:pt>
                <c:pt idx="2604">
                  <c:v>-4.1817627066046553E-4</c:v>
                </c:pt>
                <c:pt idx="2605">
                  <c:v>-4.1817627066046553E-4</c:v>
                </c:pt>
                <c:pt idx="2606">
                  <c:v>1.000124033764753E-3</c:v>
                </c:pt>
                <c:pt idx="2607">
                  <c:v>5.1893009613539411E-2</c:v>
                </c:pt>
                <c:pt idx="2608">
                  <c:v>8.0434211278220813E-2</c:v>
                </c:pt>
                <c:pt idx="2609">
                  <c:v>0.11181599315848667</c:v>
                </c:pt>
                <c:pt idx="2610">
                  <c:v>0.15316691304734981</c:v>
                </c:pt>
                <c:pt idx="2611">
                  <c:v>0.15316691304734981</c:v>
                </c:pt>
                <c:pt idx="2612">
                  <c:v>0.15316691304734981</c:v>
                </c:pt>
                <c:pt idx="2613">
                  <c:v>9.3088794172610068E-2</c:v>
                </c:pt>
                <c:pt idx="2614">
                  <c:v>9.7283447864714545E-2</c:v>
                </c:pt>
                <c:pt idx="2615">
                  <c:v>0.13955663538325205</c:v>
                </c:pt>
                <c:pt idx="2616">
                  <c:v>0.22428985373698207</c:v>
                </c:pt>
                <c:pt idx="2617">
                  <c:v>0.24952762888797547</c:v>
                </c:pt>
                <c:pt idx="2618">
                  <c:v>0.24952762888797547</c:v>
                </c:pt>
                <c:pt idx="2619">
                  <c:v>0.24952762888797547</c:v>
                </c:pt>
                <c:pt idx="2620">
                  <c:v>0.24263965851425545</c:v>
                </c:pt>
                <c:pt idx="2621">
                  <c:v>0.20536402318645175</c:v>
                </c:pt>
                <c:pt idx="2622">
                  <c:v>0.17821615605576946</c:v>
                </c:pt>
                <c:pt idx="2623">
                  <c:v>0.16635550037230218</c:v>
                </c:pt>
                <c:pt idx="2624">
                  <c:v>0.18034740994467147</c:v>
                </c:pt>
                <c:pt idx="2625">
                  <c:v>0.18034740994467147</c:v>
                </c:pt>
                <c:pt idx="2626">
                  <c:v>0.18034740994467147</c:v>
                </c:pt>
                <c:pt idx="2627">
                  <c:v>0.30963984250557841</c:v>
                </c:pt>
                <c:pt idx="2628">
                  <c:v>0.27088141295708001</c:v>
                </c:pt>
                <c:pt idx="2629">
                  <c:v>0.41158312956300075</c:v>
                </c:pt>
                <c:pt idx="2630">
                  <c:v>0.42146048569456829</c:v>
                </c:pt>
                <c:pt idx="2631">
                  <c:v>0.46240157950926952</c:v>
                </c:pt>
                <c:pt idx="2632">
                  <c:v>0.46240157950926952</c:v>
                </c:pt>
                <c:pt idx="2633">
                  <c:v>0.46240157950926952</c:v>
                </c:pt>
                <c:pt idx="2634">
                  <c:v>0.46662029909467928</c:v>
                </c:pt>
                <c:pt idx="2635">
                  <c:v>0.44742650782331816</c:v>
                </c:pt>
                <c:pt idx="2636">
                  <c:v>0.52250385182584569</c:v>
                </c:pt>
                <c:pt idx="2637">
                  <c:v>0.63119667634384613</c:v>
                </c:pt>
                <c:pt idx="2638">
                  <c:v>0.51988756795404478</c:v>
                </c:pt>
                <c:pt idx="2639">
                  <c:v>0.51988756795404478</c:v>
                </c:pt>
                <c:pt idx="2640">
                  <c:v>0.51988756795404478</c:v>
                </c:pt>
                <c:pt idx="2641">
                  <c:v>0.47062993963952249</c:v>
                </c:pt>
                <c:pt idx="2642">
                  <c:v>0.36827335614690915</c:v>
                </c:pt>
                <c:pt idx="2643">
                  <c:v>0.41143830775982931</c:v>
                </c:pt>
                <c:pt idx="2644">
                  <c:v>0.46517199368449225</c:v>
                </c:pt>
                <c:pt idx="2645">
                  <c:v>0.4635001639543358</c:v>
                </c:pt>
                <c:pt idx="2646">
                  <c:v>0.4635001639543358</c:v>
                </c:pt>
                <c:pt idx="2647">
                  <c:v>0.47504791316301359</c:v>
                </c:pt>
                <c:pt idx="2648">
                  <c:v>0.55458055961467745</c:v>
                </c:pt>
                <c:pt idx="2649">
                  <c:v>0.62803477900464488</c:v>
                </c:pt>
                <c:pt idx="2650">
                  <c:v>0.62339551832671991</c:v>
                </c:pt>
                <c:pt idx="2651">
                  <c:v>0.5128999523153156</c:v>
                </c:pt>
                <c:pt idx="2652">
                  <c:v>0.56319690953373425</c:v>
                </c:pt>
                <c:pt idx="2653">
                  <c:v>0.56319690953373425</c:v>
                </c:pt>
                <c:pt idx="2654">
                  <c:v>0.56319690953373425</c:v>
                </c:pt>
                <c:pt idx="2655">
                  <c:v>0.51325968127145516</c:v>
                </c:pt>
                <c:pt idx="2656">
                  <c:v>0.40128734281813788</c:v>
                </c:pt>
                <c:pt idx="2657">
                  <c:v>0.32921416109032731</c:v>
                </c:pt>
                <c:pt idx="2658">
                  <c:v>0.25806944089624945</c:v>
                </c:pt>
                <c:pt idx="2659">
                  <c:v>0.25850136109632932</c:v>
                </c:pt>
                <c:pt idx="2660">
                  <c:v>0.25850136109632932</c:v>
                </c:pt>
                <c:pt idx="2661">
                  <c:v>0.25850136109632932</c:v>
                </c:pt>
                <c:pt idx="2662">
                  <c:v>0.25790466856043359</c:v>
                </c:pt>
                <c:pt idx="2663">
                  <c:v>0.26467235402190675</c:v>
                </c:pt>
                <c:pt idx="2664">
                  <c:v>0.26357827630636649</c:v>
                </c:pt>
                <c:pt idx="2665">
                  <c:v>0.25704277610991655</c:v>
                </c:pt>
                <c:pt idx="2666">
                  <c:v>0.28855462554464062</c:v>
                </c:pt>
                <c:pt idx="2667">
                  <c:v>0.28855462554464062</c:v>
                </c:pt>
                <c:pt idx="2668">
                  <c:v>0.28855462554464062</c:v>
                </c:pt>
                <c:pt idx="2669">
                  <c:v>0.36688193364957683</c:v>
                </c:pt>
                <c:pt idx="2670">
                  <c:v>0.36235217001218512</c:v>
                </c:pt>
                <c:pt idx="2671">
                  <c:v>0.30549899810165704</c:v>
                </c:pt>
                <c:pt idx="2672">
                  <c:v>0.24729550756721591</c:v>
                </c:pt>
                <c:pt idx="2673">
                  <c:v>0.18726063121678238</c:v>
                </c:pt>
                <c:pt idx="2674">
                  <c:v>0.18726063121678238</c:v>
                </c:pt>
                <c:pt idx="2675">
                  <c:v>0.18726063121678238</c:v>
                </c:pt>
                <c:pt idx="2676">
                  <c:v>0.20482339060172766</c:v>
                </c:pt>
                <c:pt idx="2677">
                  <c:v>0.11482358332679324</c:v>
                </c:pt>
                <c:pt idx="2678">
                  <c:v>0.1162191795300857</c:v>
                </c:pt>
                <c:pt idx="2679">
                  <c:v>0.14016971620581206</c:v>
                </c:pt>
                <c:pt idx="2680">
                  <c:v>7.2655412040914524E-2</c:v>
                </c:pt>
                <c:pt idx="2681">
                  <c:v>7.2655412040914524E-2</c:v>
                </c:pt>
                <c:pt idx="2682">
                  <c:v>7.2655412040914524E-2</c:v>
                </c:pt>
                <c:pt idx="2683">
                  <c:v>0.11388029277461093</c:v>
                </c:pt>
                <c:pt idx="2684">
                  <c:v>0.10576791493825528</c:v>
                </c:pt>
                <c:pt idx="2685">
                  <c:v>0.11306498808807888</c:v>
                </c:pt>
                <c:pt idx="2686">
                  <c:v>8.0900286611428868E-2</c:v>
                </c:pt>
                <c:pt idx="2687">
                  <c:v>3.7937846415369632E-2</c:v>
                </c:pt>
                <c:pt idx="2688">
                  <c:v>3.7937846415369632E-2</c:v>
                </c:pt>
                <c:pt idx="2689">
                  <c:v>3.7937846415369632E-2</c:v>
                </c:pt>
                <c:pt idx="2690">
                  <c:v>6.2322775905044869E-2</c:v>
                </c:pt>
                <c:pt idx="2691">
                  <c:v>5.4396084294941194E-2</c:v>
                </c:pt>
                <c:pt idx="2692">
                  <c:v>-7.6256776983246594E-3</c:v>
                </c:pt>
                <c:pt idx="2693">
                  <c:v>-5.4727885952773107E-2</c:v>
                </c:pt>
                <c:pt idx="2694">
                  <c:v>-9.5527632068699408E-2</c:v>
                </c:pt>
                <c:pt idx="2695">
                  <c:v>-9.5527632068699408E-2</c:v>
                </c:pt>
                <c:pt idx="2696">
                  <c:v>-9.5527632068699408E-2</c:v>
                </c:pt>
                <c:pt idx="2697">
                  <c:v>-0.10102149915985884</c:v>
                </c:pt>
                <c:pt idx="2698">
                  <c:v>-7.7585712048500441E-2</c:v>
                </c:pt>
                <c:pt idx="2699">
                  <c:v>-5.0590042809318898E-2</c:v>
                </c:pt>
                <c:pt idx="2700">
                  <c:v>-8.1531118795196644E-2</c:v>
                </c:pt>
                <c:pt idx="2701">
                  <c:v>-9.6752456757358635E-2</c:v>
                </c:pt>
                <c:pt idx="2702">
                  <c:v>-9.6752456757358635E-2</c:v>
                </c:pt>
                <c:pt idx="2703">
                  <c:v>-9.6752456757358635E-2</c:v>
                </c:pt>
                <c:pt idx="2704">
                  <c:v>-0.10288058799758462</c:v>
                </c:pt>
                <c:pt idx="2705">
                  <c:v>-6.0092020785960952E-2</c:v>
                </c:pt>
                <c:pt idx="2706">
                  <c:v>-4.4342793740305392E-2</c:v>
                </c:pt>
                <c:pt idx="2707">
                  <c:v>-1.4125077653566506E-2</c:v>
                </c:pt>
                <c:pt idx="2708">
                  <c:v>-0.12691272982970869</c:v>
                </c:pt>
                <c:pt idx="2709">
                  <c:v>-0.12691272982970869</c:v>
                </c:pt>
                <c:pt idx="2710">
                  <c:v>-0.12691272982970869</c:v>
                </c:pt>
                <c:pt idx="2711">
                  <c:v>-0.13417210441932576</c:v>
                </c:pt>
                <c:pt idx="2712">
                  <c:v>-0.18098291485436452</c:v>
                </c:pt>
                <c:pt idx="2713">
                  <c:v>-0.17846262082756764</c:v>
                </c:pt>
                <c:pt idx="2714">
                  <c:v>-0.19567434201588912</c:v>
                </c:pt>
                <c:pt idx="2715">
                  <c:v>-0.21714015807800677</c:v>
                </c:pt>
                <c:pt idx="2716">
                  <c:v>-0.21714015807800677</c:v>
                </c:pt>
                <c:pt idx="2717">
                  <c:v>-0.21714015807800677</c:v>
                </c:pt>
                <c:pt idx="2718">
                  <c:v>-0.17474361951097203</c:v>
                </c:pt>
                <c:pt idx="2719">
                  <c:v>-0.15441549430817347</c:v>
                </c:pt>
                <c:pt idx="2720">
                  <c:v>-0.13071330970914297</c:v>
                </c:pt>
                <c:pt idx="2721">
                  <c:v>-6.9000715026503998E-2</c:v>
                </c:pt>
                <c:pt idx="2722">
                  <c:v>-5.7400716415528574E-2</c:v>
                </c:pt>
                <c:pt idx="2723">
                  <c:v>-5.7400716415528574E-2</c:v>
                </c:pt>
                <c:pt idx="2724">
                  <c:v>-5.7400716415528574E-2</c:v>
                </c:pt>
                <c:pt idx="2725">
                  <c:v>-4.0504426932689699E-2</c:v>
                </c:pt>
                <c:pt idx="2726">
                  <c:v>-6.3149134538271826E-2</c:v>
                </c:pt>
                <c:pt idx="2727">
                  <c:v>-7.159235751517487E-2</c:v>
                </c:pt>
                <c:pt idx="2728">
                  <c:v>-0.11145794002639439</c:v>
                </c:pt>
                <c:pt idx="2729">
                  <c:v>-0.12925597319615958</c:v>
                </c:pt>
                <c:pt idx="2730">
                  <c:v>-0.12925597319615958</c:v>
                </c:pt>
                <c:pt idx="2731">
                  <c:v>-0.12925597319615958</c:v>
                </c:pt>
                <c:pt idx="2732">
                  <c:v>-0.10172038281198675</c:v>
                </c:pt>
                <c:pt idx="2733">
                  <c:v>-0.10557631586815018</c:v>
                </c:pt>
                <c:pt idx="2734">
                  <c:v>-9.0073134583615752E-2</c:v>
                </c:pt>
                <c:pt idx="2735">
                  <c:v>-0.13764201190787928</c:v>
                </c:pt>
                <c:pt idx="2736">
                  <c:v>-0.17379988360711571</c:v>
                </c:pt>
                <c:pt idx="2737">
                  <c:v>-0.17379988360711571</c:v>
                </c:pt>
                <c:pt idx="2738">
                  <c:v>-0.13197201333254682</c:v>
                </c:pt>
                <c:pt idx="2739">
                  <c:v>-0.12788721357317162</c:v>
                </c:pt>
                <c:pt idx="2740">
                  <c:v>-0.13536120877550303</c:v>
                </c:pt>
                <c:pt idx="2741">
                  <c:v>-0.12258531155011998</c:v>
                </c:pt>
                <c:pt idx="2742">
                  <c:v>-7.8275143959078392E-2</c:v>
                </c:pt>
                <c:pt idx="2743">
                  <c:v>-2.3704471993802857E-2</c:v>
                </c:pt>
                <c:pt idx="2744">
                  <c:v>-2.3704471993802857E-2</c:v>
                </c:pt>
                <c:pt idx="2745">
                  <c:v>-2.3704471993802857E-2</c:v>
                </c:pt>
                <c:pt idx="2746">
                  <c:v>-8.0910192904851339E-3</c:v>
                </c:pt>
                <c:pt idx="2747">
                  <c:v>2.6183864386888682E-2</c:v>
                </c:pt>
                <c:pt idx="2748">
                  <c:v>8.0869671249913927E-2</c:v>
                </c:pt>
                <c:pt idx="2749">
                  <c:v>5.8744472459192017E-2</c:v>
                </c:pt>
                <c:pt idx="2750">
                  <c:v>9.7347729742314551E-3</c:v>
                </c:pt>
                <c:pt idx="2751">
                  <c:v>9.7347729742314551E-3</c:v>
                </c:pt>
                <c:pt idx="2752">
                  <c:v>9.7347729742314551E-3</c:v>
                </c:pt>
                <c:pt idx="2753">
                  <c:v>6.7520885520992252E-2</c:v>
                </c:pt>
                <c:pt idx="2754">
                  <c:v>7.2964383070211108E-2</c:v>
                </c:pt>
                <c:pt idx="2755">
                  <c:v>0.15602792254976378</c:v>
                </c:pt>
                <c:pt idx="2756">
                  <c:v>0.11538093254733428</c:v>
                </c:pt>
                <c:pt idx="2757">
                  <c:v>0.10566589852225872</c:v>
                </c:pt>
                <c:pt idx="2758">
                  <c:v>0.10566589852225872</c:v>
                </c:pt>
                <c:pt idx="2759">
                  <c:v>0.10566589852225872</c:v>
                </c:pt>
                <c:pt idx="2760">
                  <c:v>0.10677367414312222</c:v>
                </c:pt>
                <c:pt idx="2761">
                  <c:v>0.14892291829757037</c:v>
                </c:pt>
                <c:pt idx="2762">
                  <c:v>0.14943395813403204</c:v>
                </c:pt>
                <c:pt idx="2763">
                  <c:v>0.11762482062353005</c:v>
                </c:pt>
                <c:pt idx="2764">
                  <c:v>7.3840240124641798E-2</c:v>
                </c:pt>
                <c:pt idx="2765">
                  <c:v>7.3840240124641798E-2</c:v>
                </c:pt>
                <c:pt idx="2766">
                  <c:v>7.3840240124641798E-2</c:v>
                </c:pt>
                <c:pt idx="2767">
                  <c:v>7.1656295187587593E-2</c:v>
                </c:pt>
                <c:pt idx="2768">
                  <c:v>3.9637353438843011E-2</c:v>
                </c:pt>
                <c:pt idx="2769">
                  <c:v>8.2568512439522568E-2</c:v>
                </c:pt>
                <c:pt idx="2770">
                  <c:v>7.9139575320496605E-2</c:v>
                </c:pt>
                <c:pt idx="2771">
                  <c:v>5.8659241173517909E-2</c:v>
                </c:pt>
                <c:pt idx="2772">
                  <c:v>5.8659241173517909E-2</c:v>
                </c:pt>
                <c:pt idx="2773">
                  <c:v>5.8659241173517909E-2</c:v>
                </c:pt>
                <c:pt idx="2774">
                  <c:v>9.3565741214793857E-2</c:v>
                </c:pt>
                <c:pt idx="2775">
                  <c:v>6.7390622147566637E-2</c:v>
                </c:pt>
                <c:pt idx="2776">
                  <c:v>0.10645469850516998</c:v>
                </c:pt>
                <c:pt idx="2777">
                  <c:v>9.5075095639643684E-2</c:v>
                </c:pt>
                <c:pt idx="2778">
                  <c:v>0.1120312960152632</c:v>
                </c:pt>
                <c:pt idx="2779">
                  <c:v>0.1120312960152632</c:v>
                </c:pt>
                <c:pt idx="2780">
                  <c:v>0.1120312960152632</c:v>
                </c:pt>
                <c:pt idx="2781">
                  <c:v>0.11376808506901918</c:v>
                </c:pt>
                <c:pt idx="2782">
                  <c:v>0.11517994326848119</c:v>
                </c:pt>
                <c:pt idx="2783">
                  <c:v>0.14695103929143377</c:v>
                </c:pt>
                <c:pt idx="2784">
                  <c:v>0.17222244485820862</c:v>
                </c:pt>
                <c:pt idx="2785">
                  <c:v>0.30318742409477467</c:v>
                </c:pt>
                <c:pt idx="2786">
                  <c:v>0.30318742409477467</c:v>
                </c:pt>
                <c:pt idx="2787">
                  <c:v>0.30318742409477467</c:v>
                </c:pt>
                <c:pt idx="2788">
                  <c:v>0.28785714149497621</c:v>
                </c:pt>
                <c:pt idx="2789">
                  <c:v>0.33859702824779286</c:v>
                </c:pt>
                <c:pt idx="2790">
                  <c:v>0.28842580559562364</c:v>
                </c:pt>
                <c:pt idx="2791">
                  <c:v>0.25154342505590288</c:v>
                </c:pt>
                <c:pt idx="2792">
                  <c:v>0.1896573357538521</c:v>
                </c:pt>
                <c:pt idx="2793">
                  <c:v>0.1896573357538521</c:v>
                </c:pt>
                <c:pt idx="2794">
                  <c:v>0.1896573357538521</c:v>
                </c:pt>
                <c:pt idx="2795">
                  <c:v>0.19490374882959441</c:v>
                </c:pt>
                <c:pt idx="2796">
                  <c:v>0.25220757328345061</c:v>
                </c:pt>
                <c:pt idx="2797">
                  <c:v>0.28137830920106793</c:v>
                </c:pt>
                <c:pt idx="2798">
                  <c:v>0.34900800582973551</c:v>
                </c:pt>
                <c:pt idx="2799">
                  <c:v>0.325229055431633</c:v>
                </c:pt>
                <c:pt idx="2800">
                  <c:v>0.43069709819205598</c:v>
                </c:pt>
                <c:pt idx="2801">
                  <c:v>0.43069709819205598</c:v>
                </c:pt>
                <c:pt idx="2802">
                  <c:v>0.4519923991588381</c:v>
                </c:pt>
                <c:pt idx="2803">
                  <c:v>0.43816622601179994</c:v>
                </c:pt>
                <c:pt idx="2804">
                  <c:v>0.45992931510921969</c:v>
                </c:pt>
                <c:pt idx="2805">
                  <c:v>0.53464765438020789</c:v>
                </c:pt>
                <c:pt idx="2806">
                  <c:v>0.60299626032085607</c:v>
                </c:pt>
                <c:pt idx="2807">
                  <c:v>0.60299626032085607</c:v>
                </c:pt>
                <c:pt idx="2808">
                  <c:v>0.60299626032085607</c:v>
                </c:pt>
                <c:pt idx="2809">
                  <c:v>0.68177996271425245</c:v>
                </c:pt>
                <c:pt idx="2810">
                  <c:v>0.65872774353643893</c:v>
                </c:pt>
                <c:pt idx="2811">
                  <c:v>0.84165224520028348</c:v>
                </c:pt>
                <c:pt idx="2812">
                  <c:v>0.82498942182250556</c:v>
                </c:pt>
                <c:pt idx="2813">
                  <c:v>1.0051884820184493</c:v>
                </c:pt>
                <c:pt idx="2814">
                  <c:v>1.0051884820184493</c:v>
                </c:pt>
                <c:pt idx="2815">
                  <c:v>1.0051884820184493</c:v>
                </c:pt>
                <c:pt idx="2816">
                  <c:v>1.2730829665959085</c:v>
                </c:pt>
                <c:pt idx="2817">
                  <c:v>1.1301862907126965</c:v>
                </c:pt>
                <c:pt idx="2818">
                  <c:v>1.1421824037531489</c:v>
                </c:pt>
                <c:pt idx="2819">
                  <c:v>1.2514068302023844</c:v>
                </c:pt>
                <c:pt idx="2820">
                  <c:v>1.3376772032135269</c:v>
                </c:pt>
                <c:pt idx="2821">
                  <c:v>1.3376772032135269</c:v>
                </c:pt>
                <c:pt idx="2822">
                  <c:v>1.3376772032135269</c:v>
                </c:pt>
                <c:pt idx="2823">
                  <c:v>1.1822631546411826</c:v>
                </c:pt>
                <c:pt idx="2824">
                  <c:v>1.1791184113613618</c:v>
                </c:pt>
                <c:pt idx="2825">
                  <c:v>1.1243942710473809</c:v>
                </c:pt>
                <c:pt idx="2826">
                  <c:v>1.0451738689101493</c:v>
                </c:pt>
                <c:pt idx="2827">
                  <c:v>0.94642831286821383</c:v>
                </c:pt>
                <c:pt idx="2828">
                  <c:v>0.94642831286821383</c:v>
                </c:pt>
                <c:pt idx="2829">
                  <c:v>0.94642831286821383</c:v>
                </c:pt>
                <c:pt idx="2830">
                  <c:v>0.93728014368372969</c:v>
                </c:pt>
                <c:pt idx="2831">
                  <c:v>0.95220205620340981</c:v>
                </c:pt>
                <c:pt idx="2832">
                  <c:v>0.91258546419151376</c:v>
                </c:pt>
                <c:pt idx="2833">
                  <c:v>0.92999408702195463</c:v>
                </c:pt>
                <c:pt idx="2834">
                  <c:v>0.96418012007760434</c:v>
                </c:pt>
                <c:pt idx="2835">
                  <c:v>0.96418012007760434</c:v>
                </c:pt>
                <c:pt idx="2836">
                  <c:v>0.96418012007760434</c:v>
                </c:pt>
                <c:pt idx="2837">
                  <c:v>1.0178017969352708</c:v>
                </c:pt>
                <c:pt idx="2838">
                  <c:v>0.94625556571927427</c:v>
                </c:pt>
                <c:pt idx="2839">
                  <c:v>0.81577599689098179</c:v>
                </c:pt>
                <c:pt idx="2840">
                  <c:v>0.80246084610777535</c:v>
                </c:pt>
                <c:pt idx="2841">
                  <c:v>0.92283874497402163</c:v>
                </c:pt>
                <c:pt idx="2842">
                  <c:v>0.92283874497402163</c:v>
                </c:pt>
                <c:pt idx="2843">
                  <c:v>0.92283874497402163</c:v>
                </c:pt>
                <c:pt idx="2844">
                  <c:v>0.91566355015286993</c:v>
                </c:pt>
                <c:pt idx="2845">
                  <c:v>0.87082281914358273</c:v>
                </c:pt>
                <c:pt idx="2846">
                  <c:v>0.91545878831290883</c:v>
                </c:pt>
                <c:pt idx="2847">
                  <c:v>0.93742587195351046</c:v>
                </c:pt>
                <c:pt idx="2848">
                  <c:v>0.92690624642855513</c:v>
                </c:pt>
                <c:pt idx="2849">
                  <c:v>0.92690624642855513</c:v>
                </c:pt>
                <c:pt idx="2850">
                  <c:v>0.92690624642855513</c:v>
                </c:pt>
                <c:pt idx="2851">
                  <c:v>0.83983012702898485</c:v>
                </c:pt>
                <c:pt idx="2852">
                  <c:v>0.81821542012854054</c:v>
                </c:pt>
                <c:pt idx="2853">
                  <c:v>0.80668597876017423</c:v>
                </c:pt>
                <c:pt idx="2854">
                  <c:v>0.81097480093417629</c:v>
                </c:pt>
                <c:pt idx="2855">
                  <c:v>0.77149263408229563</c:v>
                </c:pt>
                <c:pt idx="2856">
                  <c:v>0.77149263408229563</c:v>
                </c:pt>
                <c:pt idx="2857">
                  <c:v>0.77149263408229563</c:v>
                </c:pt>
                <c:pt idx="2858">
                  <c:v>0.8476470811333956</c:v>
                </c:pt>
                <c:pt idx="2859">
                  <c:v>0.92279549565613606</c:v>
                </c:pt>
                <c:pt idx="2860">
                  <c:v>0.94125359756113391</c:v>
                </c:pt>
                <c:pt idx="2861">
                  <c:v>0.90057367135920874</c:v>
                </c:pt>
                <c:pt idx="2862">
                  <c:v>0.8885129325735327</c:v>
                </c:pt>
                <c:pt idx="2863">
                  <c:v>0.8885129325735327</c:v>
                </c:pt>
                <c:pt idx="2864">
                  <c:v>0.8885129325735327</c:v>
                </c:pt>
                <c:pt idx="2865">
                  <c:v>0.83608516444591252</c:v>
                </c:pt>
                <c:pt idx="2866">
                  <c:v>0.84737664915984567</c:v>
                </c:pt>
                <c:pt idx="2867">
                  <c:v>0.77558100333786262</c:v>
                </c:pt>
                <c:pt idx="2868">
                  <c:v>0.74243204935453633</c:v>
                </c:pt>
                <c:pt idx="2869">
                  <c:v>0.74678579869399675</c:v>
                </c:pt>
                <c:pt idx="2870">
                  <c:v>0.74678579869399675</c:v>
                </c:pt>
                <c:pt idx="2871">
                  <c:v>0.74678579869399675</c:v>
                </c:pt>
                <c:pt idx="2872">
                  <c:v>0.83600203503246939</c:v>
                </c:pt>
                <c:pt idx="2873">
                  <c:v>0.68242556962989442</c:v>
                </c:pt>
                <c:pt idx="2874">
                  <c:v>0.70833655890107361</c:v>
                </c:pt>
                <c:pt idx="2875">
                  <c:v>0.67211451108015141</c:v>
                </c:pt>
                <c:pt idx="2876">
                  <c:v>0.63873520350637525</c:v>
                </c:pt>
                <c:pt idx="2877">
                  <c:v>0.63873520350637525</c:v>
                </c:pt>
                <c:pt idx="2878">
                  <c:v>0.63873520350637525</c:v>
                </c:pt>
                <c:pt idx="2879">
                  <c:v>0.62103268371925258</c:v>
                </c:pt>
                <c:pt idx="2880">
                  <c:v>0.63757201939566899</c:v>
                </c:pt>
                <c:pt idx="2881">
                  <c:v>0.59890421125464866</c:v>
                </c:pt>
                <c:pt idx="2882">
                  <c:v>0.61300224691620075</c:v>
                </c:pt>
                <c:pt idx="2883">
                  <c:v>0.5802547543398956</c:v>
                </c:pt>
                <c:pt idx="2884">
                  <c:v>0.5802547543398956</c:v>
                </c:pt>
                <c:pt idx="2885">
                  <c:v>0.5802547543398956</c:v>
                </c:pt>
                <c:pt idx="2886">
                  <c:v>0.57725789684192763</c:v>
                </c:pt>
                <c:pt idx="2887">
                  <c:v>0.6250876278010945</c:v>
                </c:pt>
                <c:pt idx="2888">
                  <c:v>0.66637254911138943</c:v>
                </c:pt>
                <c:pt idx="2889">
                  <c:v>0.69733196767762007</c:v>
                </c:pt>
                <c:pt idx="2890">
                  <c:v>0.6924271702065885</c:v>
                </c:pt>
                <c:pt idx="2891">
                  <c:v>0.59524660476343205</c:v>
                </c:pt>
                <c:pt idx="2892">
                  <c:v>0.59524660476343205</c:v>
                </c:pt>
                <c:pt idx="2893">
                  <c:v>0.6465517400134555</c:v>
                </c:pt>
                <c:pt idx="2894">
                  <c:v>0.54980312600125381</c:v>
                </c:pt>
                <c:pt idx="2895">
                  <c:v>0.45954593647733583</c:v>
                </c:pt>
                <c:pt idx="2896">
                  <c:v>0.48904268259779249</c:v>
                </c:pt>
                <c:pt idx="2897">
                  <c:v>0.48844534170439813</c:v>
                </c:pt>
                <c:pt idx="2898">
                  <c:v>0.48844534170439813</c:v>
                </c:pt>
                <c:pt idx="2899">
                  <c:v>0.48844534170439813</c:v>
                </c:pt>
                <c:pt idx="2900">
                  <c:v>0.56185949531351942</c:v>
                </c:pt>
                <c:pt idx="2901">
                  <c:v>0.54563133969998279</c:v>
                </c:pt>
                <c:pt idx="2902">
                  <c:v>0.53422060019604045</c:v>
                </c:pt>
                <c:pt idx="2903">
                  <c:v>0.54387518725878614</c:v>
                </c:pt>
                <c:pt idx="2904">
                  <c:v>0.50738171478034499</c:v>
                </c:pt>
                <c:pt idx="2905">
                  <c:v>0.50738171478034499</c:v>
                </c:pt>
                <c:pt idx="2906">
                  <c:v>0.50738171478034499</c:v>
                </c:pt>
                <c:pt idx="2907">
                  <c:v>0.50013285283051379</c:v>
                </c:pt>
                <c:pt idx="2908">
                  <c:v>0.51969058662942236</c:v>
                </c:pt>
                <c:pt idx="2909">
                  <c:v>0.48603384137725159</c:v>
                </c:pt>
                <c:pt idx="2910">
                  <c:v>0.52986857151764699</c:v>
                </c:pt>
                <c:pt idx="2911">
                  <c:v>0.47774586241492534</c:v>
                </c:pt>
                <c:pt idx="2912">
                  <c:v>0.47774586241492534</c:v>
                </c:pt>
                <c:pt idx="2913">
                  <c:v>0.47774586241492534</c:v>
                </c:pt>
                <c:pt idx="2914">
                  <c:v>0.47411359457996172</c:v>
                </c:pt>
                <c:pt idx="2915">
                  <c:v>0.4804153970523703</c:v>
                </c:pt>
                <c:pt idx="2916">
                  <c:v>0.48419483611162051</c:v>
                </c:pt>
                <c:pt idx="2917">
                  <c:v>0.44666807511195594</c:v>
                </c:pt>
                <c:pt idx="2918">
                  <c:v>0.42614600790136453</c:v>
                </c:pt>
                <c:pt idx="2919">
                  <c:v>0.42614600790136453</c:v>
                </c:pt>
                <c:pt idx="2920">
                  <c:v>0.42614600790136453</c:v>
                </c:pt>
                <c:pt idx="2921">
                  <c:v>0.45433939860996625</c:v>
                </c:pt>
                <c:pt idx="2922">
                  <c:v>0.42212758530218275</c:v>
                </c:pt>
                <c:pt idx="2923">
                  <c:v>0.42165643666871316</c:v>
                </c:pt>
                <c:pt idx="2924">
                  <c:v>0.33995452274497323</c:v>
                </c:pt>
                <c:pt idx="2925">
                  <c:v>0.29169960877443618</c:v>
                </c:pt>
                <c:pt idx="2926">
                  <c:v>0.29169960877443618</c:v>
                </c:pt>
                <c:pt idx="2927">
                  <c:v>0.29169960877443618</c:v>
                </c:pt>
                <c:pt idx="2928">
                  <c:v>0.2943491944716824</c:v>
                </c:pt>
                <c:pt idx="2929">
                  <c:v>0.28864936566691574</c:v>
                </c:pt>
                <c:pt idx="2930">
                  <c:v>0.29842706409485964</c:v>
                </c:pt>
                <c:pt idx="2931">
                  <c:v>0.3133339685760369</c:v>
                </c:pt>
                <c:pt idx="2932">
                  <c:v>0.28385668408041254</c:v>
                </c:pt>
                <c:pt idx="2933">
                  <c:v>0.28385668408041254</c:v>
                </c:pt>
                <c:pt idx="2934">
                  <c:v>0.28385668408041254</c:v>
                </c:pt>
                <c:pt idx="2935">
                  <c:v>0.3348779296818441</c:v>
                </c:pt>
                <c:pt idx="2936">
                  <c:v>0.30532135608361771</c:v>
                </c:pt>
                <c:pt idx="2937">
                  <c:v>0.331266367291638</c:v>
                </c:pt>
                <c:pt idx="2938">
                  <c:v>0.29766738894639144</c:v>
                </c:pt>
                <c:pt idx="2939">
                  <c:v>0.29348397590182507</c:v>
                </c:pt>
                <c:pt idx="2940">
                  <c:v>0.29348397590182507</c:v>
                </c:pt>
                <c:pt idx="2941">
                  <c:v>0.29348397590182507</c:v>
                </c:pt>
                <c:pt idx="2942">
                  <c:v>0.26855106653827032</c:v>
                </c:pt>
                <c:pt idx="2943">
                  <c:v>0.30259834328551011</c:v>
                </c:pt>
                <c:pt idx="2944">
                  <c:v>0.22842745313433088</c:v>
                </c:pt>
                <c:pt idx="2945">
                  <c:v>0.20863822415003552</c:v>
                </c:pt>
                <c:pt idx="2946">
                  <c:v>0.18104899828160004</c:v>
                </c:pt>
                <c:pt idx="2947">
                  <c:v>0.18104899828160004</c:v>
                </c:pt>
                <c:pt idx="2948">
                  <c:v>0.18104899828160004</c:v>
                </c:pt>
                <c:pt idx="2949">
                  <c:v>0.16719633466177292</c:v>
                </c:pt>
                <c:pt idx="2950">
                  <c:v>0.23945264304115443</c:v>
                </c:pt>
                <c:pt idx="2951">
                  <c:v>0.24905479390148821</c:v>
                </c:pt>
                <c:pt idx="2952">
                  <c:v>0.16973674575203934</c:v>
                </c:pt>
                <c:pt idx="2953">
                  <c:v>0.19374808158748835</c:v>
                </c:pt>
                <c:pt idx="2954">
                  <c:v>0.19374808158748835</c:v>
                </c:pt>
                <c:pt idx="2955">
                  <c:v>0.19374808158748835</c:v>
                </c:pt>
                <c:pt idx="2956">
                  <c:v>0.26957780718422253</c:v>
                </c:pt>
                <c:pt idx="2957">
                  <c:v>0.29023196190405159</c:v>
                </c:pt>
                <c:pt idx="2958">
                  <c:v>0.33215339220920281</c:v>
                </c:pt>
                <c:pt idx="2959">
                  <c:v>0.30505526909737235</c:v>
                </c:pt>
                <c:pt idx="2960">
                  <c:v>0.26970924449786199</c:v>
                </c:pt>
                <c:pt idx="2961">
                  <c:v>0.26970924449786199</c:v>
                </c:pt>
                <c:pt idx="2962">
                  <c:v>0.26970924449786199</c:v>
                </c:pt>
                <c:pt idx="2963">
                  <c:v>0.21615041536713175</c:v>
                </c:pt>
                <c:pt idx="2964">
                  <c:v>0.21888343747162559</c:v>
                </c:pt>
                <c:pt idx="2965">
                  <c:v>0.19732138139535743</c:v>
                </c:pt>
                <c:pt idx="2966">
                  <c:v>0.21639580641075867</c:v>
                </c:pt>
                <c:pt idx="2967">
                  <c:v>0.22382050518488378</c:v>
                </c:pt>
                <c:pt idx="2968">
                  <c:v>0.22382050518488378</c:v>
                </c:pt>
                <c:pt idx="2969">
                  <c:v>0.22382050518488378</c:v>
                </c:pt>
                <c:pt idx="2970">
                  <c:v>0.20945547625211297</c:v>
                </c:pt>
                <c:pt idx="2971">
                  <c:v>0.26976033905514296</c:v>
                </c:pt>
                <c:pt idx="2972">
                  <c:v>0.24597379248237095</c:v>
                </c:pt>
                <c:pt idx="2973">
                  <c:v>0.22777131973893344</c:v>
                </c:pt>
                <c:pt idx="2974">
                  <c:v>0.25495626535336041</c:v>
                </c:pt>
                <c:pt idx="2975">
                  <c:v>0.25495626535336041</c:v>
                </c:pt>
                <c:pt idx="2976">
                  <c:v>0.25495626535336041</c:v>
                </c:pt>
                <c:pt idx="2977">
                  <c:v>0.1960336912046261</c:v>
                </c:pt>
                <c:pt idx="2978">
                  <c:v>0.18272570812954081</c:v>
                </c:pt>
                <c:pt idx="2979">
                  <c:v>0.16389638803456752</c:v>
                </c:pt>
                <c:pt idx="2980">
                  <c:v>0.1427348947494988</c:v>
                </c:pt>
                <c:pt idx="2981">
                  <c:v>1.3314806762894843E-2</c:v>
                </c:pt>
                <c:pt idx="2982">
                  <c:v>1.3314806762894843E-2</c:v>
                </c:pt>
                <c:pt idx="2983">
                  <c:v>1.3314806762894843E-2</c:v>
                </c:pt>
                <c:pt idx="2984">
                  <c:v>1.1588595421988368E-2</c:v>
                </c:pt>
                <c:pt idx="2985">
                  <c:v>3.4686539974552733E-3</c:v>
                </c:pt>
                <c:pt idx="2986">
                  <c:v>-8.3780298867546926E-3</c:v>
                </c:pt>
                <c:pt idx="2987">
                  <c:v>2.2211198150990485E-2</c:v>
                </c:pt>
                <c:pt idx="2988">
                  <c:v>-2.5729284319050458E-2</c:v>
                </c:pt>
                <c:pt idx="2989">
                  <c:v>-2.5729284319050458E-2</c:v>
                </c:pt>
                <c:pt idx="2990">
                  <c:v>-2.5729284319050458E-2</c:v>
                </c:pt>
                <c:pt idx="2991">
                  <c:v>-1.1385231740388968E-2</c:v>
                </c:pt>
                <c:pt idx="2992">
                  <c:v>-1.6450940462634178E-2</c:v>
                </c:pt>
                <c:pt idx="2993">
                  <c:v>-7.263750254465004E-3</c:v>
                </c:pt>
                <c:pt idx="2994">
                  <c:v>-2.8334999995515427E-2</c:v>
                </c:pt>
                <c:pt idx="2995">
                  <c:v>-5.4222489815107924E-2</c:v>
                </c:pt>
                <c:pt idx="2996">
                  <c:v>-5.4222489815107924E-2</c:v>
                </c:pt>
                <c:pt idx="2997">
                  <c:v>-5.4222489815107924E-2</c:v>
                </c:pt>
                <c:pt idx="2998">
                  <c:v>-5.5114797562318123E-2</c:v>
                </c:pt>
                <c:pt idx="2999">
                  <c:v>-7.883253612792307E-2</c:v>
                </c:pt>
                <c:pt idx="3000">
                  <c:v>-9.3091888191640548E-2</c:v>
                </c:pt>
                <c:pt idx="3001">
                  <c:v>-9.9649301102449878E-2</c:v>
                </c:pt>
                <c:pt idx="3002">
                  <c:v>-0.14608154654433472</c:v>
                </c:pt>
                <c:pt idx="3003">
                  <c:v>-0.14608154654433472</c:v>
                </c:pt>
                <c:pt idx="3004">
                  <c:v>-0.14608154654433472</c:v>
                </c:pt>
                <c:pt idx="3005">
                  <c:v>-0.12642116875117893</c:v>
                </c:pt>
                <c:pt idx="3006">
                  <c:v>-0.14554257908073834</c:v>
                </c:pt>
                <c:pt idx="3007">
                  <c:v>-0.16744681695216745</c:v>
                </c:pt>
                <c:pt idx="3008">
                  <c:v>-0.21035654927191108</c:v>
                </c:pt>
                <c:pt idx="3009">
                  <c:v>-0.17222086625781333</c:v>
                </c:pt>
                <c:pt idx="3010">
                  <c:v>-0.17222086625781333</c:v>
                </c:pt>
                <c:pt idx="3011">
                  <c:v>-0.17222086625781333</c:v>
                </c:pt>
                <c:pt idx="3012">
                  <c:v>-0.13523214994695626</c:v>
                </c:pt>
                <c:pt idx="3013">
                  <c:v>-0.10527816585965247</c:v>
                </c:pt>
                <c:pt idx="3014">
                  <c:v>-8.5679991398134897E-2</c:v>
                </c:pt>
                <c:pt idx="3015">
                  <c:v>-9.5025819629328628E-2</c:v>
                </c:pt>
                <c:pt idx="3016">
                  <c:v>-0.13020176245796389</c:v>
                </c:pt>
                <c:pt idx="3017">
                  <c:v>-0.13020176245796389</c:v>
                </c:pt>
                <c:pt idx="3018">
                  <c:v>-0.13020176245796389</c:v>
                </c:pt>
                <c:pt idx="3019">
                  <c:v>-8.9691935024716729E-2</c:v>
                </c:pt>
                <c:pt idx="3020">
                  <c:v>-0.10280787317192142</c:v>
                </c:pt>
                <c:pt idx="3021">
                  <c:v>-0.1349886443698774</c:v>
                </c:pt>
                <c:pt idx="3022">
                  <c:v>-8.3328968714888013E-2</c:v>
                </c:pt>
                <c:pt idx="3023">
                  <c:v>-9.6354908148958612E-2</c:v>
                </c:pt>
                <c:pt idx="3024">
                  <c:v>-9.6354908148958612E-2</c:v>
                </c:pt>
                <c:pt idx="3025">
                  <c:v>-9.6354908148958612E-2</c:v>
                </c:pt>
                <c:pt idx="3026">
                  <c:v>-0.1016836531834106</c:v>
                </c:pt>
                <c:pt idx="3027">
                  <c:v>-0.16345339925221763</c:v>
                </c:pt>
                <c:pt idx="3028">
                  <c:v>-0.14610152617837185</c:v>
                </c:pt>
                <c:pt idx="3029">
                  <c:v>-0.16206230972595831</c:v>
                </c:pt>
                <c:pt idx="3030">
                  <c:v>-0.18146584290571366</c:v>
                </c:pt>
                <c:pt idx="3031">
                  <c:v>-0.18146584290571366</c:v>
                </c:pt>
                <c:pt idx="3032">
                  <c:v>-0.18146584290571366</c:v>
                </c:pt>
                <c:pt idx="3033">
                  <c:v>-0.17502244039984366</c:v>
                </c:pt>
                <c:pt idx="3034">
                  <c:v>-0.16401614640139578</c:v>
                </c:pt>
                <c:pt idx="3035">
                  <c:v>-0.15930188271232137</c:v>
                </c:pt>
                <c:pt idx="3036">
                  <c:v>-0.10976497819512784</c:v>
                </c:pt>
                <c:pt idx="3037">
                  <c:v>-8.3549966161589828E-2</c:v>
                </c:pt>
                <c:pt idx="3038">
                  <c:v>-8.3549966161589828E-2</c:v>
                </c:pt>
                <c:pt idx="3039">
                  <c:v>-8.3549966161589828E-2</c:v>
                </c:pt>
                <c:pt idx="3040">
                  <c:v>-4.288854431890967E-2</c:v>
                </c:pt>
                <c:pt idx="3041">
                  <c:v>-8.9235697161911126E-2</c:v>
                </c:pt>
                <c:pt idx="3042">
                  <c:v>-8.7580075310514593E-2</c:v>
                </c:pt>
                <c:pt idx="3043">
                  <c:v>-8.3323829614323677E-2</c:v>
                </c:pt>
                <c:pt idx="3044">
                  <c:v>-6.584366590742223E-2</c:v>
                </c:pt>
                <c:pt idx="3045">
                  <c:v>-6.584366590742223E-2</c:v>
                </c:pt>
                <c:pt idx="3046">
                  <c:v>-6.584366590742223E-2</c:v>
                </c:pt>
                <c:pt idx="3047">
                  <c:v>-2.1050903005951485E-2</c:v>
                </c:pt>
                <c:pt idx="3048">
                  <c:v>-4.2488229023696644E-2</c:v>
                </c:pt>
                <c:pt idx="3049">
                  <c:v>-0.10637461537774942</c:v>
                </c:pt>
                <c:pt idx="3050">
                  <c:v>-9.0794810833419518E-2</c:v>
                </c:pt>
                <c:pt idx="3051">
                  <c:v>-6.858731019351591E-2</c:v>
                </c:pt>
                <c:pt idx="3052">
                  <c:v>-6.858731019351591E-2</c:v>
                </c:pt>
                <c:pt idx="3053">
                  <c:v>-6.858731019351591E-2</c:v>
                </c:pt>
                <c:pt idx="3054">
                  <c:v>-0.10763290438239287</c:v>
                </c:pt>
                <c:pt idx="3055">
                  <c:v>-0.1560087472483899</c:v>
                </c:pt>
                <c:pt idx="3056">
                  <c:v>-0.14798584516521218</c:v>
                </c:pt>
                <c:pt idx="3057">
                  <c:v>-0.16840590158602048</c:v>
                </c:pt>
                <c:pt idx="3058">
                  <c:v>-0.20065140892406519</c:v>
                </c:pt>
                <c:pt idx="3059">
                  <c:v>-0.20065140892406519</c:v>
                </c:pt>
                <c:pt idx="3060">
                  <c:v>-0.20065140892406519</c:v>
                </c:pt>
                <c:pt idx="3061">
                  <c:v>-0.14934536161205964</c:v>
                </c:pt>
                <c:pt idx="3062">
                  <c:v>-0.13284340612401196</c:v>
                </c:pt>
                <c:pt idx="3063">
                  <c:v>-0.13685774762622988</c:v>
                </c:pt>
                <c:pt idx="3064">
                  <c:v>-0.13830941036140904</c:v>
                </c:pt>
                <c:pt idx="3065">
                  <c:v>-0.1766730000367922</c:v>
                </c:pt>
                <c:pt idx="3066">
                  <c:v>-0.1766730000367922</c:v>
                </c:pt>
                <c:pt idx="3067">
                  <c:v>-0.1766730000367922</c:v>
                </c:pt>
                <c:pt idx="3068">
                  <c:v>-0.16172860249050477</c:v>
                </c:pt>
                <c:pt idx="3069">
                  <c:v>-0.12145362823963031</c:v>
                </c:pt>
                <c:pt idx="3070">
                  <c:v>-0.10770099085987883</c:v>
                </c:pt>
                <c:pt idx="3071">
                  <c:v>-5.5006436084405169E-2</c:v>
                </c:pt>
                <c:pt idx="3072">
                  <c:v>-7.6912813402326516E-2</c:v>
                </c:pt>
                <c:pt idx="3073">
                  <c:v>5.2327427369970356E-2</c:v>
                </c:pt>
                <c:pt idx="3074">
                  <c:v>5.2327427369970356E-2</c:v>
                </c:pt>
                <c:pt idx="3075">
                  <c:v>0.12318891067120631</c:v>
                </c:pt>
                <c:pt idx="3076">
                  <c:v>0.16402238016198134</c:v>
                </c:pt>
                <c:pt idx="3077">
                  <c:v>0.1523016226266487</c:v>
                </c:pt>
                <c:pt idx="3078">
                  <c:v>0.17751410598807499</c:v>
                </c:pt>
                <c:pt idx="3079">
                  <c:v>0.16852597261090882</c:v>
                </c:pt>
                <c:pt idx="3080">
                  <c:v>0.16852597261090882</c:v>
                </c:pt>
                <c:pt idx="3081">
                  <c:v>0.16852597261090882</c:v>
                </c:pt>
                <c:pt idx="3082">
                  <c:v>0.14557719622494697</c:v>
                </c:pt>
                <c:pt idx="3083">
                  <c:v>0.15656449963085839</c:v>
                </c:pt>
                <c:pt idx="3084">
                  <c:v>0.18471126012827693</c:v>
                </c:pt>
                <c:pt idx="3085">
                  <c:v>0.19375929999417829</c:v>
                </c:pt>
                <c:pt idx="3086">
                  <c:v>0.26046749887630644</c:v>
                </c:pt>
                <c:pt idx="3087">
                  <c:v>0.26046749887630644</c:v>
                </c:pt>
                <c:pt idx="3088">
                  <c:v>0.26046749887630644</c:v>
                </c:pt>
                <c:pt idx="3089">
                  <c:v>0.21010211314786453</c:v>
                </c:pt>
                <c:pt idx="3090">
                  <c:v>0.20439210667092178</c:v>
                </c:pt>
                <c:pt idx="3091">
                  <c:v>0.27115313395129576</c:v>
                </c:pt>
                <c:pt idx="3092">
                  <c:v>0.34285281074611845</c:v>
                </c:pt>
                <c:pt idx="3093">
                  <c:v>0.40529060420337448</c:v>
                </c:pt>
                <c:pt idx="3094">
                  <c:v>0.40529060420337448</c:v>
                </c:pt>
                <c:pt idx="3095">
                  <c:v>0.40529060420337448</c:v>
                </c:pt>
                <c:pt idx="3096">
                  <c:v>0.4372917389833329</c:v>
                </c:pt>
                <c:pt idx="3097">
                  <c:v>0.40968733212904707</c:v>
                </c:pt>
                <c:pt idx="3098">
                  <c:v>0.55227369978817609</c:v>
                </c:pt>
                <c:pt idx="3099">
                  <c:v>0.45345264712725603</c:v>
                </c:pt>
                <c:pt idx="3100">
                  <c:v>0.39016352523442116</c:v>
                </c:pt>
                <c:pt idx="3101">
                  <c:v>0.39016352523442116</c:v>
                </c:pt>
                <c:pt idx="3102">
                  <c:v>0.39016352523442116</c:v>
                </c:pt>
                <c:pt idx="3103">
                  <c:v>0.60480044310161762</c:v>
                </c:pt>
                <c:pt idx="3104">
                  <c:v>0.6878107235608103</c:v>
                </c:pt>
                <c:pt idx="3105">
                  <c:v>0.70903538827260293</c:v>
                </c:pt>
                <c:pt idx="3106">
                  <c:v>0.66751426487953713</c:v>
                </c:pt>
                <c:pt idx="3107">
                  <c:v>0.53330317795862636</c:v>
                </c:pt>
                <c:pt idx="3108">
                  <c:v>0.53330317795862636</c:v>
                </c:pt>
                <c:pt idx="3109">
                  <c:v>0.53330317795862636</c:v>
                </c:pt>
                <c:pt idx="3110">
                  <c:v>0.62935873350601779</c:v>
                </c:pt>
                <c:pt idx="3111">
                  <c:v>0.67497873258588537</c:v>
                </c:pt>
                <c:pt idx="3112">
                  <c:v>0.78063191647830754</c:v>
                </c:pt>
                <c:pt idx="3113">
                  <c:v>0.85618941098999946</c:v>
                </c:pt>
                <c:pt idx="3114">
                  <c:v>0.82588334578727962</c:v>
                </c:pt>
                <c:pt idx="3115">
                  <c:v>0.82588334578727962</c:v>
                </c:pt>
                <c:pt idx="3116">
                  <c:v>0.82588334578727962</c:v>
                </c:pt>
                <c:pt idx="3117">
                  <c:v>0.93741120892535634</c:v>
                </c:pt>
                <c:pt idx="3118">
                  <c:v>0.9685077961267019</c:v>
                </c:pt>
                <c:pt idx="3119">
                  <c:v>0.93947299308975829</c:v>
                </c:pt>
                <c:pt idx="3120">
                  <c:v>0.89325357122721272</c:v>
                </c:pt>
                <c:pt idx="3121">
                  <c:v>0.97379082051132304</c:v>
                </c:pt>
                <c:pt idx="3122">
                  <c:v>0.97379082051132304</c:v>
                </c:pt>
                <c:pt idx="3123">
                  <c:v>0.97379082051132304</c:v>
                </c:pt>
                <c:pt idx="3124">
                  <c:v>1.1002542755039819</c:v>
                </c:pt>
                <c:pt idx="3125">
                  <c:v>1.2101151217943402</c:v>
                </c:pt>
                <c:pt idx="3126">
                  <c:v>1.1594372566571451</c:v>
                </c:pt>
                <c:pt idx="3127">
                  <c:v>1.1897237994487151</c:v>
                </c:pt>
                <c:pt idx="3128">
                  <c:v>1.1047032531285004</c:v>
                </c:pt>
                <c:pt idx="3129">
                  <c:v>1.1047032531285004</c:v>
                </c:pt>
                <c:pt idx="3130">
                  <c:v>1.1047032531285004</c:v>
                </c:pt>
                <c:pt idx="3131">
                  <c:v>0.96085195835532566</c:v>
                </c:pt>
                <c:pt idx="3132">
                  <c:v>0.93301855274955758</c:v>
                </c:pt>
                <c:pt idx="3133">
                  <c:v>0.96194153284219541</c:v>
                </c:pt>
                <c:pt idx="3134">
                  <c:v>1.0879740877716764</c:v>
                </c:pt>
                <c:pt idx="3135">
                  <c:v>1.2010313651988249</c:v>
                </c:pt>
                <c:pt idx="3136">
                  <c:v>1.2010313651988249</c:v>
                </c:pt>
                <c:pt idx="3137">
                  <c:v>1.2010313651988249</c:v>
                </c:pt>
                <c:pt idx="3138">
                  <c:v>1.331144223762746</c:v>
                </c:pt>
                <c:pt idx="3139">
                  <c:v>1.2503702744835479</c:v>
                </c:pt>
                <c:pt idx="3140">
                  <c:v>1.2356045791940966</c:v>
                </c:pt>
                <c:pt idx="3141">
                  <c:v>1.1319829949469149</c:v>
                </c:pt>
                <c:pt idx="3142">
                  <c:v>1.0970156163774059</c:v>
                </c:pt>
                <c:pt idx="3143">
                  <c:v>1.0970156163774059</c:v>
                </c:pt>
                <c:pt idx="3144">
                  <c:v>1.0970156163774059</c:v>
                </c:pt>
                <c:pt idx="3145">
                  <c:v>1.1799490924068365</c:v>
                </c:pt>
                <c:pt idx="3146">
                  <c:v>1.1524875474695571</c:v>
                </c:pt>
                <c:pt idx="3147">
                  <c:v>1.1056962498685325</c:v>
                </c:pt>
                <c:pt idx="3148">
                  <c:v>0.97630301626654914</c:v>
                </c:pt>
                <c:pt idx="3149">
                  <c:v>0.91369555692247006</c:v>
                </c:pt>
                <c:pt idx="3150">
                  <c:v>0.91369555692247006</c:v>
                </c:pt>
                <c:pt idx="3151">
                  <c:v>0.91369555692247006</c:v>
                </c:pt>
                <c:pt idx="3152">
                  <c:v>0.84059375991540053</c:v>
                </c:pt>
                <c:pt idx="3153">
                  <c:v>0.87244278451387935</c:v>
                </c:pt>
                <c:pt idx="3154">
                  <c:v>0.85032365119345532</c:v>
                </c:pt>
                <c:pt idx="3155">
                  <c:v>0.81746441752999877</c:v>
                </c:pt>
                <c:pt idx="3156">
                  <c:v>0.82982325595148687</c:v>
                </c:pt>
                <c:pt idx="3157">
                  <c:v>0.82982325595148687</c:v>
                </c:pt>
                <c:pt idx="3158">
                  <c:v>0.82982325595148687</c:v>
                </c:pt>
                <c:pt idx="3159">
                  <c:v>0.85751629276387287</c:v>
                </c:pt>
                <c:pt idx="3160">
                  <c:v>0.85811148156443839</c:v>
                </c:pt>
                <c:pt idx="3161">
                  <c:v>0.92879973809971039</c:v>
                </c:pt>
                <c:pt idx="3162">
                  <c:v>0.98559865555845816</c:v>
                </c:pt>
                <c:pt idx="3163">
                  <c:v>0.96328928912094702</c:v>
                </c:pt>
                <c:pt idx="3164">
                  <c:v>0.96328928912094702</c:v>
                </c:pt>
                <c:pt idx="3165">
                  <c:v>0.95231932987858781</c:v>
                </c:pt>
                <c:pt idx="3166">
                  <c:v>0.98918186942463338</c:v>
                </c:pt>
                <c:pt idx="3167">
                  <c:v>1.2362037447054828</c:v>
                </c:pt>
                <c:pt idx="3168">
                  <c:v>1.2191395441755328</c:v>
                </c:pt>
                <c:pt idx="3169">
                  <c:v>1.2560920704090957</c:v>
                </c:pt>
                <c:pt idx="3170">
                  <c:v>1.1697757590265536</c:v>
                </c:pt>
                <c:pt idx="3171">
                  <c:v>1.1697757590265536</c:v>
                </c:pt>
                <c:pt idx="3172">
                  <c:v>1.1697757590265536</c:v>
                </c:pt>
                <c:pt idx="3173">
                  <c:v>1.1588857662490422</c:v>
                </c:pt>
                <c:pt idx="3174">
                  <c:v>1.1394364829152583</c:v>
                </c:pt>
                <c:pt idx="3175">
                  <c:v>1.0887761101692903</c:v>
                </c:pt>
                <c:pt idx="3176">
                  <c:v>1.1689686083277908</c:v>
                </c:pt>
                <c:pt idx="3177">
                  <c:v>1.1665394333339605</c:v>
                </c:pt>
                <c:pt idx="3178">
                  <c:v>1.1665394333339605</c:v>
                </c:pt>
                <c:pt idx="3179">
                  <c:v>1.1665394333339605</c:v>
                </c:pt>
                <c:pt idx="3180">
                  <c:v>1.1739831691222793</c:v>
                </c:pt>
                <c:pt idx="3181">
                  <c:v>1.1992472910964636</c:v>
                </c:pt>
                <c:pt idx="3182">
                  <c:v>1.2526076973492093</c:v>
                </c:pt>
                <c:pt idx="3183">
                  <c:v>1.3773786836056692</c:v>
                </c:pt>
                <c:pt idx="3184">
                  <c:v>1.3147516339207841</c:v>
                </c:pt>
                <c:pt idx="3185">
                  <c:v>1.3147516339207841</c:v>
                </c:pt>
                <c:pt idx="3186">
                  <c:v>1.3147516339207841</c:v>
                </c:pt>
                <c:pt idx="3187">
                  <c:v>1.3832809166288795</c:v>
                </c:pt>
                <c:pt idx="3188">
                  <c:v>1.4598166510813795</c:v>
                </c:pt>
                <c:pt idx="3189">
                  <c:v>1.3382596065570831</c:v>
                </c:pt>
                <c:pt idx="3190">
                  <c:v>1.2369947698162176</c:v>
                </c:pt>
                <c:pt idx="3191">
                  <c:v>1.2769888556428795</c:v>
                </c:pt>
                <c:pt idx="3192">
                  <c:v>1.2769888556428795</c:v>
                </c:pt>
                <c:pt idx="3193">
                  <c:v>1.2769888556428795</c:v>
                </c:pt>
                <c:pt idx="3194">
                  <c:v>1.4782768364984231</c:v>
                </c:pt>
                <c:pt idx="3195">
                  <c:v>1.1876458950833637</c:v>
                </c:pt>
                <c:pt idx="3196">
                  <c:v>1.1955610488126873</c:v>
                </c:pt>
                <c:pt idx="3197">
                  <c:v>1.2127731194739575</c:v>
                </c:pt>
                <c:pt idx="3198">
                  <c:v>1.2710886941128956</c:v>
                </c:pt>
                <c:pt idx="3199">
                  <c:v>1.2710886941128956</c:v>
                </c:pt>
                <c:pt idx="3200">
                  <c:v>1.2710886941128956</c:v>
                </c:pt>
                <c:pt idx="3201">
                  <c:v>1.3574443769445608</c:v>
                </c:pt>
                <c:pt idx="3202">
                  <c:v>1.3215963329414746</c:v>
                </c:pt>
                <c:pt idx="3203">
                  <c:v>1.336813517630338</c:v>
                </c:pt>
                <c:pt idx="3204">
                  <c:v>1.1928401496839314</c:v>
                </c:pt>
                <c:pt idx="3205">
                  <c:v>1.0901670573767779</c:v>
                </c:pt>
                <c:pt idx="3206">
                  <c:v>1.0901670573767779</c:v>
                </c:pt>
                <c:pt idx="3207">
                  <c:v>1.0901670573767779</c:v>
                </c:pt>
                <c:pt idx="3208">
                  <c:v>1.1142848334759829</c:v>
                </c:pt>
                <c:pt idx="3209">
                  <c:v>1.022381012322354</c:v>
                </c:pt>
                <c:pt idx="3210">
                  <c:v>1.0631529573495377</c:v>
                </c:pt>
                <c:pt idx="3211">
                  <c:v>1.0145395945608287</c:v>
                </c:pt>
                <c:pt idx="3212">
                  <c:v>1.0065870691466199</c:v>
                </c:pt>
                <c:pt idx="3213">
                  <c:v>1.0065870691466199</c:v>
                </c:pt>
                <c:pt idx="3214">
                  <c:v>1.0065870691466199</c:v>
                </c:pt>
                <c:pt idx="3215">
                  <c:v>0.97268774710001282</c:v>
                </c:pt>
                <c:pt idx="3216">
                  <c:v>1.0135420414231164</c:v>
                </c:pt>
                <c:pt idx="3217">
                  <c:v>1.0142255013737962</c:v>
                </c:pt>
                <c:pt idx="3218">
                  <c:v>0.99406042572709441</c:v>
                </c:pt>
                <c:pt idx="3219">
                  <c:v>0.9178126302949754</c:v>
                </c:pt>
                <c:pt idx="3220">
                  <c:v>0.9178126302949754</c:v>
                </c:pt>
                <c:pt idx="3221">
                  <c:v>0.9178126302949754</c:v>
                </c:pt>
                <c:pt idx="3222">
                  <c:v>0.94682506122232812</c:v>
                </c:pt>
                <c:pt idx="3223">
                  <c:v>1.0326560301872336</c:v>
                </c:pt>
                <c:pt idx="3224">
                  <c:v>0.97665715992844393</c:v>
                </c:pt>
                <c:pt idx="3225">
                  <c:v>0.93175969138143644</c:v>
                </c:pt>
                <c:pt idx="3226">
                  <c:v>0.8809914630981156</c:v>
                </c:pt>
                <c:pt idx="3227">
                  <c:v>0.8809914630981156</c:v>
                </c:pt>
                <c:pt idx="3228">
                  <c:v>0.8809914630981156</c:v>
                </c:pt>
                <c:pt idx="3229">
                  <c:v>0.85356246574325223</c:v>
                </c:pt>
                <c:pt idx="3230">
                  <c:v>0.87505310963175398</c:v>
                </c:pt>
                <c:pt idx="3231">
                  <c:v>0.86949623328696446</c:v>
                </c:pt>
                <c:pt idx="3232">
                  <c:v>0.92641255747746765</c:v>
                </c:pt>
                <c:pt idx="3233">
                  <c:v>0.93438815426042743</c:v>
                </c:pt>
                <c:pt idx="3234">
                  <c:v>0.93438815426042743</c:v>
                </c:pt>
                <c:pt idx="3235">
                  <c:v>0.93438815426042743</c:v>
                </c:pt>
                <c:pt idx="3236">
                  <c:v>0.98807969738417256</c:v>
                </c:pt>
                <c:pt idx="3237">
                  <c:v>0.95287757749212931</c:v>
                </c:pt>
                <c:pt idx="3238">
                  <c:v>0.97241656539974497</c:v>
                </c:pt>
                <c:pt idx="3239">
                  <c:v>0.85493409793461994</c:v>
                </c:pt>
                <c:pt idx="3240">
                  <c:v>0.75494299172313239</c:v>
                </c:pt>
                <c:pt idx="3241">
                  <c:v>0.75494299172313239</c:v>
                </c:pt>
                <c:pt idx="3242">
                  <c:v>0.75494299172313239</c:v>
                </c:pt>
                <c:pt idx="3243">
                  <c:v>0.74005943378702188</c:v>
                </c:pt>
                <c:pt idx="3244">
                  <c:v>0.74943989691855106</c:v>
                </c:pt>
                <c:pt idx="3245">
                  <c:v>0.68702401852948269</c:v>
                </c:pt>
                <c:pt idx="3246">
                  <c:v>0.59540032572518686</c:v>
                </c:pt>
                <c:pt idx="3247">
                  <c:v>0.53749498781035265</c:v>
                </c:pt>
                <c:pt idx="3248">
                  <c:v>0.53749498781035265</c:v>
                </c:pt>
                <c:pt idx="3249">
                  <c:v>0.53749498781035265</c:v>
                </c:pt>
                <c:pt idx="3250">
                  <c:v>0.55257164215529531</c:v>
                </c:pt>
                <c:pt idx="3251">
                  <c:v>0.59452290630805182</c:v>
                </c:pt>
                <c:pt idx="3252">
                  <c:v>0.57347781304479473</c:v>
                </c:pt>
                <c:pt idx="3253">
                  <c:v>0.5674293045520119</c:v>
                </c:pt>
                <c:pt idx="3254">
                  <c:v>0.56461528533815653</c:v>
                </c:pt>
                <c:pt idx="3255">
                  <c:v>0.56461528533815653</c:v>
                </c:pt>
                <c:pt idx="3256">
                  <c:v>0.54091385447615947</c:v>
                </c:pt>
                <c:pt idx="3257">
                  <c:v>0.52250855861977263</c:v>
                </c:pt>
                <c:pt idx="3258">
                  <c:v>0.57843866100774055</c:v>
                </c:pt>
                <c:pt idx="3259">
                  <c:v>0.61462964679033449</c:v>
                </c:pt>
                <c:pt idx="3260">
                  <c:v>0.67023811972469516</c:v>
                </c:pt>
                <c:pt idx="3261">
                  <c:v>0.69111905866248979</c:v>
                </c:pt>
                <c:pt idx="3262">
                  <c:v>0.69111905866248979</c:v>
                </c:pt>
                <c:pt idx="3263">
                  <c:v>0.69111905866248979</c:v>
                </c:pt>
                <c:pt idx="3264">
                  <c:v>0.76630347031849766</c:v>
                </c:pt>
                <c:pt idx="3265">
                  <c:v>0.70078567181354412</c:v>
                </c:pt>
                <c:pt idx="3266">
                  <c:v>0.65737905573691591</c:v>
                </c:pt>
                <c:pt idx="3267">
                  <c:v>0.67512403937339549</c:v>
                </c:pt>
                <c:pt idx="3268">
                  <c:v>0.71235583196665364</c:v>
                </c:pt>
                <c:pt idx="3269">
                  <c:v>0.71235583196665364</c:v>
                </c:pt>
                <c:pt idx="3270">
                  <c:v>0.71235583196665364</c:v>
                </c:pt>
                <c:pt idx="3271">
                  <c:v>0.65350221353929339</c:v>
                </c:pt>
                <c:pt idx="3272">
                  <c:v>0.68310063646018881</c:v>
                </c:pt>
                <c:pt idx="3273">
                  <c:v>0.76816605341934574</c:v>
                </c:pt>
                <c:pt idx="3274">
                  <c:v>0.84285761035039264</c:v>
                </c:pt>
                <c:pt idx="3275">
                  <c:v>0.76738242034171611</c:v>
                </c:pt>
                <c:pt idx="3276">
                  <c:v>0.76738242034171611</c:v>
                </c:pt>
                <c:pt idx="3277">
                  <c:v>0.76738242034171611</c:v>
                </c:pt>
                <c:pt idx="3278">
                  <c:v>0.75873629845465884</c:v>
                </c:pt>
                <c:pt idx="3279">
                  <c:v>0.77350198544283622</c:v>
                </c:pt>
                <c:pt idx="3280">
                  <c:v>0.77480103034352377</c:v>
                </c:pt>
                <c:pt idx="3281">
                  <c:v>0.79148537444084144</c:v>
                </c:pt>
                <c:pt idx="3282">
                  <c:v>0.86390106094114794</c:v>
                </c:pt>
                <c:pt idx="3283">
                  <c:v>0.86390106094114794</c:v>
                </c:pt>
                <c:pt idx="3284">
                  <c:v>0.86390106094114794</c:v>
                </c:pt>
                <c:pt idx="3285">
                  <c:v>0.90071622159099096</c:v>
                </c:pt>
                <c:pt idx="3286">
                  <c:v>0.8744053549448727</c:v>
                </c:pt>
                <c:pt idx="3287">
                  <c:v>0.87202833645146072</c:v>
                </c:pt>
                <c:pt idx="3288">
                  <c:v>0.73846322103961892</c:v>
                </c:pt>
                <c:pt idx="3289">
                  <c:v>0.72075075125789168</c:v>
                </c:pt>
                <c:pt idx="3290">
                  <c:v>0.72075075125789168</c:v>
                </c:pt>
                <c:pt idx="3291">
                  <c:v>0.72075075125789168</c:v>
                </c:pt>
                <c:pt idx="3292">
                  <c:v>0.71605036651783927</c:v>
                </c:pt>
                <c:pt idx="3293">
                  <c:v>0.72567516555857114</c:v>
                </c:pt>
                <c:pt idx="3294">
                  <c:v>0.71667428064165395</c:v>
                </c:pt>
                <c:pt idx="3295">
                  <c:v>0.67864556476147753</c:v>
                </c:pt>
                <c:pt idx="3296">
                  <c:v>0.67962819879800507</c:v>
                </c:pt>
                <c:pt idx="3297">
                  <c:v>0.67962819879800507</c:v>
                </c:pt>
                <c:pt idx="3298">
                  <c:v>0.67962819879800507</c:v>
                </c:pt>
                <c:pt idx="3299">
                  <c:v>0.69414008453587606</c:v>
                </c:pt>
                <c:pt idx="3300">
                  <c:v>0.70201149573029897</c:v>
                </c:pt>
                <c:pt idx="3301">
                  <c:v>0.72338951166634224</c:v>
                </c:pt>
                <c:pt idx="3302">
                  <c:v>0.69078135968544907</c:v>
                </c:pt>
                <c:pt idx="3303">
                  <c:v>0.74439968422519875</c:v>
                </c:pt>
                <c:pt idx="3304">
                  <c:v>0.74439968422519875</c:v>
                </c:pt>
                <c:pt idx="3305">
                  <c:v>0.74439968422519875</c:v>
                </c:pt>
                <c:pt idx="3306">
                  <c:v>0.73915544581535797</c:v>
                </c:pt>
                <c:pt idx="3307">
                  <c:v>0.78489679364660669</c:v>
                </c:pt>
                <c:pt idx="3308">
                  <c:v>0.84767213375193795</c:v>
                </c:pt>
                <c:pt idx="3309">
                  <c:v>0.82579115153209481</c:v>
                </c:pt>
                <c:pt idx="3310">
                  <c:v>0.92730492772009421</c:v>
                </c:pt>
                <c:pt idx="3311">
                  <c:v>0.92730492772009421</c:v>
                </c:pt>
                <c:pt idx="3312">
                  <c:v>0.92730492772009421</c:v>
                </c:pt>
                <c:pt idx="3313">
                  <c:v>1.0436915901225958</c:v>
                </c:pt>
                <c:pt idx="3314">
                  <c:v>0.98635992198032985</c:v>
                </c:pt>
                <c:pt idx="3315">
                  <c:v>0.93531529432412452</c:v>
                </c:pt>
                <c:pt idx="3316">
                  <c:v>0.8899661562944261</c:v>
                </c:pt>
                <c:pt idx="3317">
                  <c:v>0.83734437884371693</c:v>
                </c:pt>
                <c:pt idx="3318">
                  <c:v>0.88500890232632456</c:v>
                </c:pt>
                <c:pt idx="3319">
                  <c:v>0.88500890232632456</c:v>
                </c:pt>
                <c:pt idx="3320">
                  <c:v>0.85627604649701117</c:v>
                </c:pt>
                <c:pt idx="3321">
                  <c:v>0.93186029648035618</c:v>
                </c:pt>
                <c:pt idx="3322">
                  <c:v>0.92867048737485236</c:v>
                </c:pt>
                <c:pt idx="3323">
                  <c:v>0.97025390848907134</c:v>
                </c:pt>
                <c:pt idx="3324">
                  <c:v>0.97818979839518239</c:v>
                </c:pt>
                <c:pt idx="3325">
                  <c:v>0.97818979839518239</c:v>
                </c:pt>
                <c:pt idx="3326">
                  <c:v>0.97818979839518239</c:v>
                </c:pt>
                <c:pt idx="3327">
                  <c:v>0.98495273046840648</c:v>
                </c:pt>
                <c:pt idx="3328">
                  <c:v>0.95390603722059764</c:v>
                </c:pt>
                <c:pt idx="3329">
                  <c:v>0.95963125516476988</c:v>
                </c:pt>
                <c:pt idx="3330">
                  <c:v>0.98370188747212639</c:v>
                </c:pt>
                <c:pt idx="3331">
                  <c:v>0.93830154596507631</c:v>
                </c:pt>
                <c:pt idx="3332">
                  <c:v>0.93830154596507631</c:v>
                </c:pt>
                <c:pt idx="3333">
                  <c:v>0.93830154596507631</c:v>
                </c:pt>
                <c:pt idx="3334">
                  <c:v>0.92046385566985611</c:v>
                </c:pt>
                <c:pt idx="3335">
                  <c:v>0.83248123271555263</c:v>
                </c:pt>
                <c:pt idx="3336">
                  <c:v>0.84677043044416389</c:v>
                </c:pt>
                <c:pt idx="3337">
                  <c:v>0.84166531113560628</c:v>
                </c:pt>
                <c:pt idx="3338">
                  <c:v>0.81274005892951751</c:v>
                </c:pt>
                <c:pt idx="3339">
                  <c:v>0.81274005892951751</c:v>
                </c:pt>
                <c:pt idx="3340">
                  <c:v>0.81274005892951751</c:v>
                </c:pt>
                <c:pt idx="3341">
                  <c:v>0.88993626746725796</c:v>
                </c:pt>
                <c:pt idx="3342">
                  <c:v>0.93575872368870083</c:v>
                </c:pt>
                <c:pt idx="3343">
                  <c:v>0.96406913596046029</c:v>
                </c:pt>
                <c:pt idx="3344">
                  <c:v>0.93791933079718692</c:v>
                </c:pt>
                <c:pt idx="3345">
                  <c:v>0.87489595705742262</c:v>
                </c:pt>
                <c:pt idx="3346">
                  <c:v>0.85353523179682045</c:v>
                </c:pt>
                <c:pt idx="3347">
                  <c:v>0.85353523179682045</c:v>
                </c:pt>
                <c:pt idx="3348">
                  <c:v>0.88430161103057037</c:v>
                </c:pt>
                <c:pt idx="3349">
                  <c:v>0.93239326241619758</c:v>
                </c:pt>
                <c:pt idx="3350">
                  <c:v>0.90217936122463227</c:v>
                </c:pt>
                <c:pt idx="3351">
                  <c:v>0.93509740954717002</c:v>
                </c:pt>
                <c:pt idx="3352">
                  <c:v>0.95261752325557247</c:v>
                </c:pt>
                <c:pt idx="3353">
                  <c:v>0.95261752325557247</c:v>
                </c:pt>
                <c:pt idx="3354">
                  <c:v>0.95261752325557247</c:v>
                </c:pt>
                <c:pt idx="3355">
                  <c:v>1.0401264446379608</c:v>
                </c:pt>
                <c:pt idx="3356">
                  <c:v>1.0444919087075162</c:v>
                </c:pt>
                <c:pt idx="3357">
                  <c:v>1.0563747185897381</c:v>
                </c:pt>
                <c:pt idx="3358">
                  <c:v>0.97037151996130611</c:v>
                </c:pt>
                <c:pt idx="3359">
                  <c:v>0.97868940113309588</c:v>
                </c:pt>
                <c:pt idx="3360">
                  <c:v>0.97868940113309588</c:v>
                </c:pt>
                <c:pt idx="3361">
                  <c:v>0.97868940113309588</c:v>
                </c:pt>
                <c:pt idx="3362">
                  <c:v>1.0556953919523029</c:v>
                </c:pt>
                <c:pt idx="3363">
                  <c:v>0.98005194690383191</c:v>
                </c:pt>
                <c:pt idx="3364">
                  <c:v>1.0281309816800253</c:v>
                </c:pt>
                <c:pt idx="3365">
                  <c:v>1.011677687706084</c:v>
                </c:pt>
                <c:pt idx="3366">
                  <c:v>0.87416416017591414</c:v>
                </c:pt>
                <c:pt idx="3367">
                  <c:v>0.87416416017591414</c:v>
                </c:pt>
                <c:pt idx="3368">
                  <c:v>0.87416416017591414</c:v>
                </c:pt>
                <c:pt idx="3369">
                  <c:v>0.98399104354072742</c:v>
                </c:pt>
                <c:pt idx="3370">
                  <c:v>0.95713610009569883</c:v>
                </c:pt>
                <c:pt idx="3371">
                  <c:v>0.90201191057492658</c:v>
                </c:pt>
                <c:pt idx="3372">
                  <c:v>0.90008266672992254</c:v>
                </c:pt>
                <c:pt idx="3373">
                  <c:v>0.89429347812615834</c:v>
                </c:pt>
                <c:pt idx="3374">
                  <c:v>0.89429347812615834</c:v>
                </c:pt>
                <c:pt idx="3375">
                  <c:v>0.89429347812615834</c:v>
                </c:pt>
                <c:pt idx="3376">
                  <c:v>0.96636947616351132</c:v>
                </c:pt>
                <c:pt idx="3377">
                  <c:v>0.88007505699798139</c:v>
                </c:pt>
                <c:pt idx="3378">
                  <c:v>0.82124074228864763</c:v>
                </c:pt>
                <c:pt idx="3379">
                  <c:v>0.81280522998393878</c:v>
                </c:pt>
                <c:pt idx="3380">
                  <c:v>0.83309118974876251</c:v>
                </c:pt>
                <c:pt idx="3381">
                  <c:v>0.83309118974876251</c:v>
                </c:pt>
                <c:pt idx="3382">
                  <c:v>0.83309118974876251</c:v>
                </c:pt>
                <c:pt idx="3383">
                  <c:v>0.77423335740120836</c:v>
                </c:pt>
                <c:pt idx="3384">
                  <c:v>0.73947523175081564</c:v>
                </c:pt>
                <c:pt idx="3385">
                  <c:v>0.70443518429988428</c:v>
                </c:pt>
                <c:pt idx="3386">
                  <c:v>0.67448051008883636</c:v>
                </c:pt>
                <c:pt idx="3387">
                  <c:v>0.60500250736422523</c:v>
                </c:pt>
                <c:pt idx="3388">
                  <c:v>0.60500250736422523</c:v>
                </c:pt>
                <c:pt idx="3389">
                  <c:v>0.60500250736422523</c:v>
                </c:pt>
                <c:pt idx="3390">
                  <c:v>0.49745013101239932</c:v>
                </c:pt>
                <c:pt idx="3391">
                  <c:v>0.44567863390008844</c:v>
                </c:pt>
                <c:pt idx="3392">
                  <c:v>0.44934719403906842</c:v>
                </c:pt>
                <c:pt idx="3393">
                  <c:v>0.44458966999945337</c:v>
                </c:pt>
                <c:pt idx="3394">
                  <c:v>0.41905384568928428</c:v>
                </c:pt>
                <c:pt idx="3395">
                  <c:v>0.41905384568928428</c:v>
                </c:pt>
                <c:pt idx="3396">
                  <c:v>0.41905384568928428</c:v>
                </c:pt>
                <c:pt idx="3397">
                  <c:v>0.42227042609020282</c:v>
                </c:pt>
                <c:pt idx="3398">
                  <c:v>0.40573486583589469</c:v>
                </c:pt>
                <c:pt idx="3399">
                  <c:v>0.3627455682644104</c:v>
                </c:pt>
                <c:pt idx="3400">
                  <c:v>0.37702692742430532</c:v>
                </c:pt>
                <c:pt idx="3401">
                  <c:v>0.38498459304831767</c:v>
                </c:pt>
                <c:pt idx="3402">
                  <c:v>0.38498459304831767</c:v>
                </c:pt>
                <c:pt idx="3403">
                  <c:v>0.38498459304831767</c:v>
                </c:pt>
                <c:pt idx="3404">
                  <c:v>0.35821956233495689</c:v>
                </c:pt>
                <c:pt idx="3405">
                  <c:v>0.3616691361474409</c:v>
                </c:pt>
                <c:pt idx="3406">
                  <c:v>0.36006842806019101</c:v>
                </c:pt>
                <c:pt idx="3407">
                  <c:v>0.29616297005655307</c:v>
                </c:pt>
                <c:pt idx="3408">
                  <c:v>0.2888025969962556</c:v>
                </c:pt>
                <c:pt idx="3409">
                  <c:v>0.2888025969962556</c:v>
                </c:pt>
                <c:pt idx="3410">
                  <c:v>0.2888025969962556</c:v>
                </c:pt>
                <c:pt idx="3411">
                  <c:v>0.28020649230939781</c:v>
                </c:pt>
                <c:pt idx="3412">
                  <c:v>0.28617283436063001</c:v>
                </c:pt>
                <c:pt idx="3413">
                  <c:v>0.29634594083011917</c:v>
                </c:pt>
                <c:pt idx="3414">
                  <c:v>0.3290237468972344</c:v>
                </c:pt>
                <c:pt idx="3415">
                  <c:v>0.30426429615807377</c:v>
                </c:pt>
                <c:pt idx="3416">
                  <c:v>0.30426429615807377</c:v>
                </c:pt>
                <c:pt idx="3417">
                  <c:v>0.30426429615807377</c:v>
                </c:pt>
                <c:pt idx="3418">
                  <c:v>0.32563041852754432</c:v>
                </c:pt>
                <c:pt idx="3419">
                  <c:v>0.33276902367734157</c:v>
                </c:pt>
                <c:pt idx="3420">
                  <c:v>0.33103089608840325</c:v>
                </c:pt>
                <c:pt idx="3421">
                  <c:v>0.2822364428899104</c:v>
                </c:pt>
                <c:pt idx="3422">
                  <c:v>0.2611268818018288</c:v>
                </c:pt>
                <c:pt idx="3423">
                  <c:v>0.2611268818018288</c:v>
                </c:pt>
                <c:pt idx="3424">
                  <c:v>0.2611268818018288</c:v>
                </c:pt>
                <c:pt idx="3425">
                  <c:v>0.37796161805292722</c:v>
                </c:pt>
                <c:pt idx="3426">
                  <c:v>0.41862252436460734</c:v>
                </c:pt>
                <c:pt idx="3427">
                  <c:v>0.42338867224192295</c:v>
                </c:pt>
                <c:pt idx="3428">
                  <c:v>0.37352678626453101</c:v>
                </c:pt>
                <c:pt idx="3429">
                  <c:v>0.3632205410720622</c:v>
                </c:pt>
                <c:pt idx="3430">
                  <c:v>0.3632205410720622</c:v>
                </c:pt>
                <c:pt idx="3431">
                  <c:v>0.3632205410720622</c:v>
                </c:pt>
                <c:pt idx="3432">
                  <c:v>0.37391382967668435</c:v>
                </c:pt>
                <c:pt idx="3433">
                  <c:v>0.40159905735827967</c:v>
                </c:pt>
                <c:pt idx="3434">
                  <c:v>0.35354411872358288</c:v>
                </c:pt>
                <c:pt idx="3435">
                  <c:v>0.36132173348323643</c:v>
                </c:pt>
                <c:pt idx="3436">
                  <c:v>0.34604729327838785</c:v>
                </c:pt>
                <c:pt idx="3437">
                  <c:v>0.34604729327838785</c:v>
                </c:pt>
                <c:pt idx="3438">
                  <c:v>0.30050122513613797</c:v>
                </c:pt>
                <c:pt idx="3439">
                  <c:v>0.3095800250975892</c:v>
                </c:pt>
                <c:pt idx="3440">
                  <c:v>0.3332290702634696</c:v>
                </c:pt>
                <c:pt idx="3441">
                  <c:v>0.3202045410749027</c:v>
                </c:pt>
                <c:pt idx="3442">
                  <c:v>0.35212052303654373</c:v>
                </c:pt>
                <c:pt idx="3443">
                  <c:v>0.29422783141381303</c:v>
                </c:pt>
                <c:pt idx="3444">
                  <c:v>0.29422783141381303</c:v>
                </c:pt>
                <c:pt idx="3445">
                  <c:v>0.29422783141381303</c:v>
                </c:pt>
                <c:pt idx="3446">
                  <c:v>0.34341520641986423</c:v>
                </c:pt>
                <c:pt idx="3447">
                  <c:v>0.31281679666727369</c:v>
                </c:pt>
                <c:pt idx="3448">
                  <c:v>0.31234670923816366</c:v>
                </c:pt>
                <c:pt idx="3449">
                  <c:v>0.34376945821514893</c:v>
                </c:pt>
                <c:pt idx="3450">
                  <c:v>0.3515663196162101</c:v>
                </c:pt>
                <c:pt idx="3451">
                  <c:v>0.3515663196162101</c:v>
                </c:pt>
                <c:pt idx="3452">
                  <c:v>0.3515663196162101</c:v>
                </c:pt>
                <c:pt idx="3453">
                  <c:v>0.33532218393256885</c:v>
                </c:pt>
                <c:pt idx="3454">
                  <c:v>0.31908055998876672</c:v>
                </c:pt>
                <c:pt idx="3455">
                  <c:v>0.31013199785326251</c:v>
                </c:pt>
                <c:pt idx="3456">
                  <c:v>0.34820976218007837</c:v>
                </c:pt>
                <c:pt idx="3457">
                  <c:v>0.34227938667906765</c:v>
                </c:pt>
                <c:pt idx="3458">
                  <c:v>0.34227938667906765</c:v>
                </c:pt>
                <c:pt idx="3459">
                  <c:v>0.34227938667906765</c:v>
                </c:pt>
                <c:pt idx="3460">
                  <c:v>0.39249311127077657</c:v>
                </c:pt>
                <c:pt idx="3461">
                  <c:v>0.42812611187803229</c:v>
                </c:pt>
                <c:pt idx="3462">
                  <c:v>0.41457333780701489</c:v>
                </c:pt>
                <c:pt idx="3463">
                  <c:v>0.34619471026583837</c:v>
                </c:pt>
                <c:pt idx="3464">
                  <c:v>0.34993499337529554</c:v>
                </c:pt>
                <c:pt idx="3465">
                  <c:v>0.34993499337529554</c:v>
                </c:pt>
                <c:pt idx="3466">
                  <c:v>0.34993499337529554</c:v>
                </c:pt>
                <c:pt idx="3467">
                  <c:v>0.37893674679469858</c:v>
                </c:pt>
                <c:pt idx="3468">
                  <c:v>0.37182354764206499</c:v>
                </c:pt>
                <c:pt idx="3469">
                  <c:v>0.32811520941511263</c:v>
                </c:pt>
                <c:pt idx="3470">
                  <c:v>0.33912123305615766</c:v>
                </c:pt>
                <c:pt idx="3471">
                  <c:v>0.33510874791637429</c:v>
                </c:pt>
                <c:pt idx="3472">
                  <c:v>0.33510874791637429</c:v>
                </c:pt>
                <c:pt idx="3473">
                  <c:v>0.33510874791637429</c:v>
                </c:pt>
                <c:pt idx="3474">
                  <c:v>0.32826519660518133</c:v>
                </c:pt>
                <c:pt idx="3475">
                  <c:v>0.31813695208119408</c:v>
                </c:pt>
                <c:pt idx="3476">
                  <c:v>0.27389714891967937</c:v>
                </c:pt>
                <c:pt idx="3477">
                  <c:v>0.27450111994478693</c:v>
                </c:pt>
                <c:pt idx="3478">
                  <c:v>0.23055310372820204</c:v>
                </c:pt>
                <c:pt idx="3479">
                  <c:v>0.23055310372820204</c:v>
                </c:pt>
                <c:pt idx="3480">
                  <c:v>0.23055310372820204</c:v>
                </c:pt>
                <c:pt idx="3481">
                  <c:v>0.23757275164434483</c:v>
                </c:pt>
                <c:pt idx="3482">
                  <c:v>0.21078242441166767</c:v>
                </c:pt>
                <c:pt idx="3483">
                  <c:v>0.22760122245559788</c:v>
                </c:pt>
                <c:pt idx="3484">
                  <c:v>0.24564643375170148</c:v>
                </c:pt>
                <c:pt idx="3485">
                  <c:v>0.21472459339082345</c:v>
                </c:pt>
                <c:pt idx="3486">
                  <c:v>0.21472459339082345</c:v>
                </c:pt>
                <c:pt idx="3487">
                  <c:v>0.21472459339082345</c:v>
                </c:pt>
                <c:pt idx="3488">
                  <c:v>0.23237581592234713</c:v>
                </c:pt>
                <c:pt idx="3489">
                  <c:v>0.24038136817680078</c:v>
                </c:pt>
                <c:pt idx="3490">
                  <c:v>0.27527549874365215</c:v>
                </c:pt>
                <c:pt idx="3491">
                  <c:v>0.23803850932594023</c:v>
                </c:pt>
                <c:pt idx="3492">
                  <c:v>0.21805250443733898</c:v>
                </c:pt>
                <c:pt idx="3493">
                  <c:v>0.21805250443733898</c:v>
                </c:pt>
                <c:pt idx="3494">
                  <c:v>0.21805250443733898</c:v>
                </c:pt>
                <c:pt idx="3495">
                  <c:v>0.22052021181273584</c:v>
                </c:pt>
                <c:pt idx="3496">
                  <c:v>0.23117509032342587</c:v>
                </c:pt>
                <c:pt idx="3497">
                  <c:v>0.24300652480512297</c:v>
                </c:pt>
                <c:pt idx="3498">
                  <c:v>0.2539023201048603</c:v>
                </c:pt>
                <c:pt idx="3499">
                  <c:v>0.28080604407660392</c:v>
                </c:pt>
                <c:pt idx="3500">
                  <c:v>0.28080604407660392</c:v>
                </c:pt>
                <c:pt idx="3501">
                  <c:v>0.28080604407660392</c:v>
                </c:pt>
                <c:pt idx="3502">
                  <c:v>0.27136045063872738</c:v>
                </c:pt>
                <c:pt idx="3503">
                  <c:v>0.32418858004235107</c:v>
                </c:pt>
                <c:pt idx="3504">
                  <c:v>0.34164018120271</c:v>
                </c:pt>
                <c:pt idx="3505">
                  <c:v>0.26424115406008997</c:v>
                </c:pt>
                <c:pt idx="3506">
                  <c:v>0.25725543622260338</c:v>
                </c:pt>
                <c:pt idx="3507">
                  <c:v>0.25725543622260338</c:v>
                </c:pt>
                <c:pt idx="3508">
                  <c:v>0.25725543622260338</c:v>
                </c:pt>
                <c:pt idx="3509">
                  <c:v>0.25543134598535533</c:v>
                </c:pt>
                <c:pt idx="3510">
                  <c:v>0.21060067985803507</c:v>
                </c:pt>
                <c:pt idx="3511">
                  <c:v>0.20805135426115981</c:v>
                </c:pt>
                <c:pt idx="3512">
                  <c:v>0.23018231065165187</c:v>
                </c:pt>
                <c:pt idx="3513">
                  <c:v>0.21033749973149093</c:v>
                </c:pt>
                <c:pt idx="3514">
                  <c:v>0.21033749973149093</c:v>
                </c:pt>
                <c:pt idx="3515">
                  <c:v>0.21033749973149093</c:v>
                </c:pt>
                <c:pt idx="3516">
                  <c:v>0.2035735183967011</c:v>
                </c:pt>
                <c:pt idx="3517">
                  <c:v>0.22922240988742085</c:v>
                </c:pt>
                <c:pt idx="3518">
                  <c:v>0.2126128873102037</c:v>
                </c:pt>
                <c:pt idx="3519">
                  <c:v>0.20261432773531837</c:v>
                </c:pt>
                <c:pt idx="3520">
                  <c:v>0.20326624865304996</c:v>
                </c:pt>
                <c:pt idx="3521">
                  <c:v>0.20326624865304996</c:v>
                </c:pt>
                <c:pt idx="3522">
                  <c:v>0.20326624865304996</c:v>
                </c:pt>
                <c:pt idx="3523">
                  <c:v>0.20812970074008716</c:v>
                </c:pt>
                <c:pt idx="3524">
                  <c:v>0.22819146697377204</c:v>
                </c:pt>
                <c:pt idx="3525">
                  <c:v>0.18976165203605874</c:v>
                </c:pt>
                <c:pt idx="3526">
                  <c:v>0.17526325609824386</c:v>
                </c:pt>
                <c:pt idx="3527">
                  <c:v>0.17138578433869409</c:v>
                </c:pt>
                <c:pt idx="3528">
                  <c:v>0.17138578433869409</c:v>
                </c:pt>
                <c:pt idx="3529">
                  <c:v>0.17138578433869409</c:v>
                </c:pt>
                <c:pt idx="3530">
                  <c:v>0.15782004758548795</c:v>
                </c:pt>
                <c:pt idx="3531">
                  <c:v>0.16688144458317811</c:v>
                </c:pt>
                <c:pt idx="3532">
                  <c:v>0.18347215012301871</c:v>
                </c:pt>
                <c:pt idx="3533">
                  <c:v>0.16273123862490607</c:v>
                </c:pt>
                <c:pt idx="3534">
                  <c:v>0.17230401416396984</c:v>
                </c:pt>
                <c:pt idx="3535">
                  <c:v>0.17230401416396984</c:v>
                </c:pt>
                <c:pt idx="3536">
                  <c:v>0.17230401416396984</c:v>
                </c:pt>
                <c:pt idx="3537">
                  <c:v>0.18405887409221078</c:v>
                </c:pt>
                <c:pt idx="3538">
                  <c:v>0.19747537130771342</c:v>
                </c:pt>
                <c:pt idx="3539">
                  <c:v>0.2212109158418113</c:v>
                </c:pt>
                <c:pt idx="3540">
                  <c:v>0.19535626020908287</c:v>
                </c:pt>
                <c:pt idx="3541">
                  <c:v>0.19635741954436597</c:v>
                </c:pt>
                <c:pt idx="3542">
                  <c:v>0.19635741954436597</c:v>
                </c:pt>
                <c:pt idx="3543">
                  <c:v>0.19635741954436597</c:v>
                </c:pt>
                <c:pt idx="3544">
                  <c:v>0.20510729476030026</c:v>
                </c:pt>
                <c:pt idx="3545">
                  <c:v>0.18188839774485432</c:v>
                </c:pt>
                <c:pt idx="3546">
                  <c:v>0.17054711905844555</c:v>
                </c:pt>
                <c:pt idx="3547">
                  <c:v>0.14601193246798394</c:v>
                </c:pt>
                <c:pt idx="3548">
                  <c:v>0.1281905743475229</c:v>
                </c:pt>
                <c:pt idx="3549">
                  <c:v>0.1281905743475229</c:v>
                </c:pt>
                <c:pt idx="3550">
                  <c:v>0.1281905743475229</c:v>
                </c:pt>
                <c:pt idx="3551">
                  <c:v>0.27347143122878936</c:v>
                </c:pt>
                <c:pt idx="3552">
                  <c:v>0.28221135532826186</c:v>
                </c:pt>
                <c:pt idx="3553">
                  <c:v>0.3403887225742312</c:v>
                </c:pt>
                <c:pt idx="3554">
                  <c:v>0.3263946441132306</c:v>
                </c:pt>
                <c:pt idx="3555">
                  <c:v>0.33397170384808378</c:v>
                </c:pt>
                <c:pt idx="3556">
                  <c:v>0.33397170384808378</c:v>
                </c:pt>
                <c:pt idx="3557">
                  <c:v>0.33397170384808378</c:v>
                </c:pt>
                <c:pt idx="3558">
                  <c:v>0.32177554845920303</c:v>
                </c:pt>
                <c:pt idx="3559">
                  <c:v>0.4156342600969416</c:v>
                </c:pt>
                <c:pt idx="3560">
                  <c:v>0.33972446729301659</c:v>
                </c:pt>
                <c:pt idx="3561">
                  <c:v>0.32275695186272757</c:v>
                </c:pt>
                <c:pt idx="3562">
                  <c:v>0.22640633571713131</c:v>
                </c:pt>
                <c:pt idx="3563">
                  <c:v>0.22640633571713131</c:v>
                </c:pt>
                <c:pt idx="3564">
                  <c:v>0.22640633571713131</c:v>
                </c:pt>
                <c:pt idx="3565">
                  <c:v>0.23603195082205503</c:v>
                </c:pt>
                <c:pt idx="3566">
                  <c:v>0.26188591997145583</c:v>
                </c:pt>
                <c:pt idx="3567">
                  <c:v>0.23543104063504289</c:v>
                </c:pt>
                <c:pt idx="3568">
                  <c:v>0.18251004594188514</c:v>
                </c:pt>
                <c:pt idx="3569">
                  <c:v>0.18501483791082379</c:v>
                </c:pt>
                <c:pt idx="3570">
                  <c:v>0.18501483791082379</c:v>
                </c:pt>
                <c:pt idx="3571">
                  <c:v>0.18501483791082379</c:v>
                </c:pt>
                <c:pt idx="3572">
                  <c:v>0.16119737854964294</c:v>
                </c:pt>
                <c:pt idx="3573">
                  <c:v>0.16237031470022512</c:v>
                </c:pt>
                <c:pt idx="3574">
                  <c:v>0.17428468427108473</c:v>
                </c:pt>
                <c:pt idx="3575">
                  <c:v>0.11867271741773568</c:v>
                </c:pt>
                <c:pt idx="3576">
                  <c:v>0.14738330533557759</c:v>
                </c:pt>
                <c:pt idx="3577">
                  <c:v>0.14738330533557759</c:v>
                </c:pt>
                <c:pt idx="3578">
                  <c:v>0.14738330533557759</c:v>
                </c:pt>
                <c:pt idx="3579">
                  <c:v>0.13828266166303999</c:v>
                </c:pt>
                <c:pt idx="3580">
                  <c:v>0.10166318913715473</c:v>
                </c:pt>
                <c:pt idx="3581">
                  <c:v>0.18423963957641448</c:v>
                </c:pt>
                <c:pt idx="3582">
                  <c:v>0.16751189296759844</c:v>
                </c:pt>
                <c:pt idx="3583">
                  <c:v>0.17187169732841351</c:v>
                </c:pt>
                <c:pt idx="3584">
                  <c:v>0.17187169732841351</c:v>
                </c:pt>
                <c:pt idx="3585">
                  <c:v>0.17187169732841351</c:v>
                </c:pt>
                <c:pt idx="3586">
                  <c:v>0.16465948104332362</c:v>
                </c:pt>
                <c:pt idx="3587">
                  <c:v>0.11747147075705654</c:v>
                </c:pt>
                <c:pt idx="3588">
                  <c:v>9.1922203643251862E-2</c:v>
                </c:pt>
                <c:pt idx="3589">
                  <c:v>6.0201955845631108E-2</c:v>
                </c:pt>
                <c:pt idx="3590">
                  <c:v>3.0000878837705178E-2</c:v>
                </c:pt>
                <c:pt idx="3591">
                  <c:v>4.7960897603049377E-2</c:v>
                </c:pt>
                <c:pt idx="3592">
                  <c:v>4.7960897603049377E-2</c:v>
                </c:pt>
                <c:pt idx="3593">
                  <c:v>4.3187443167506404E-2</c:v>
                </c:pt>
                <c:pt idx="3594">
                  <c:v>6.4160399548018179E-2</c:v>
                </c:pt>
                <c:pt idx="3595">
                  <c:v>6.6568884506480616E-2</c:v>
                </c:pt>
                <c:pt idx="3596">
                  <c:v>3.8380112303486771E-2</c:v>
                </c:pt>
                <c:pt idx="3597">
                  <c:v>2.586544545625645E-2</c:v>
                </c:pt>
                <c:pt idx="3598">
                  <c:v>2.586544545625645E-2</c:v>
                </c:pt>
                <c:pt idx="3599">
                  <c:v>2.586544545625645E-2</c:v>
                </c:pt>
                <c:pt idx="3600">
                  <c:v>4.0893214717434012E-2</c:v>
                </c:pt>
                <c:pt idx="3601">
                  <c:v>4.4582171796175921E-2</c:v>
                </c:pt>
                <c:pt idx="3602">
                  <c:v>1.8886992332746003E-2</c:v>
                </c:pt>
                <c:pt idx="3603">
                  <c:v>2.5833672443720521E-2</c:v>
                </c:pt>
                <c:pt idx="3604">
                  <c:v>1.1857659493883801E-2</c:v>
                </c:pt>
                <c:pt idx="3605">
                  <c:v>1.1857659493883801E-2</c:v>
                </c:pt>
                <c:pt idx="3606">
                  <c:v>1.1857659493883801E-2</c:v>
                </c:pt>
                <c:pt idx="3607">
                  <c:v>9.7485641680913768E-2</c:v>
                </c:pt>
                <c:pt idx="3608">
                  <c:v>0.12622858055903274</c:v>
                </c:pt>
                <c:pt idx="3609">
                  <c:v>0.11178946392190485</c:v>
                </c:pt>
                <c:pt idx="3610">
                  <c:v>0.13964107948447835</c:v>
                </c:pt>
                <c:pt idx="3611">
                  <c:v>0.10685447102032082</c:v>
                </c:pt>
                <c:pt idx="3612">
                  <c:v>0.10685447102032082</c:v>
                </c:pt>
                <c:pt idx="3613">
                  <c:v>0.10685447102032082</c:v>
                </c:pt>
                <c:pt idx="3614">
                  <c:v>3.8473933062247542E-2</c:v>
                </c:pt>
                <c:pt idx="3615">
                  <c:v>2.1413604138679279E-2</c:v>
                </c:pt>
                <c:pt idx="3616">
                  <c:v>4.7597782327336163E-3</c:v>
                </c:pt>
                <c:pt idx="3617">
                  <c:v>-3.9470724063942572E-2</c:v>
                </c:pt>
                <c:pt idx="3618">
                  <c:v>-3.5373753466018579E-2</c:v>
                </c:pt>
                <c:pt idx="3619">
                  <c:v>-3.5373753466018579E-2</c:v>
                </c:pt>
                <c:pt idx="3620">
                  <c:v>-3.5373753466018579E-2</c:v>
                </c:pt>
                <c:pt idx="3621">
                  <c:v>-1.0641026921339128E-2</c:v>
                </c:pt>
                <c:pt idx="3622">
                  <c:v>-1.3807156506582915E-2</c:v>
                </c:pt>
                <c:pt idx="3623">
                  <c:v>-9.1259967119526747E-3</c:v>
                </c:pt>
                <c:pt idx="3624">
                  <c:v>-5.6106583293012172E-2</c:v>
                </c:pt>
                <c:pt idx="3625">
                  <c:v>-1.792453516412755E-2</c:v>
                </c:pt>
                <c:pt idx="3626">
                  <c:v>-1.792453516412755E-2</c:v>
                </c:pt>
                <c:pt idx="3627">
                  <c:v>-1.792453516412755E-2</c:v>
                </c:pt>
                <c:pt idx="3628">
                  <c:v>7.9892210202360814E-3</c:v>
                </c:pt>
                <c:pt idx="3629">
                  <c:v>-6.4688062713464667E-3</c:v>
                </c:pt>
                <c:pt idx="3630">
                  <c:v>6.2473337583845989E-4</c:v>
                </c:pt>
                <c:pt idx="3631">
                  <c:v>-3.4476073314539099E-2</c:v>
                </c:pt>
                <c:pt idx="3632">
                  <c:v>-2.4469054460673823E-2</c:v>
                </c:pt>
                <c:pt idx="3633">
                  <c:v>-2.4469054460673823E-2</c:v>
                </c:pt>
                <c:pt idx="3634">
                  <c:v>-2.4469054460673823E-2</c:v>
                </c:pt>
                <c:pt idx="3635">
                  <c:v>-1.9669727094958497E-2</c:v>
                </c:pt>
                <c:pt idx="3636">
                  <c:v>-2.0670740365682297E-2</c:v>
                </c:pt>
                <c:pt idx="3637">
                  <c:v>-5.2786590999995983E-2</c:v>
                </c:pt>
                <c:pt idx="3638">
                  <c:v>-3.5917538264067614E-2</c:v>
                </c:pt>
                <c:pt idx="3639">
                  <c:v>-6.725645421178568E-2</c:v>
                </c:pt>
                <c:pt idx="3640">
                  <c:v>-6.725645421178568E-2</c:v>
                </c:pt>
                <c:pt idx="3641">
                  <c:v>-6.725645421178568E-2</c:v>
                </c:pt>
                <c:pt idx="3642">
                  <c:v>-5.514284594133588E-2</c:v>
                </c:pt>
                <c:pt idx="3643">
                  <c:v>-8.3287169451544477E-2</c:v>
                </c:pt>
                <c:pt idx="3644">
                  <c:v>-7.4922529276830283E-2</c:v>
                </c:pt>
                <c:pt idx="3645">
                  <c:v>-7.398286228492533E-2</c:v>
                </c:pt>
                <c:pt idx="3646">
                  <c:v>-5.3946979144519444E-2</c:v>
                </c:pt>
                <c:pt idx="3647">
                  <c:v>-5.3946979144519444E-2</c:v>
                </c:pt>
                <c:pt idx="3648">
                  <c:v>-5.3946979144519444E-2</c:v>
                </c:pt>
                <c:pt idx="3649">
                  <c:v>-5.3688698668174425E-2</c:v>
                </c:pt>
                <c:pt idx="3650">
                  <c:v>-5.7169064158579155E-2</c:v>
                </c:pt>
                <c:pt idx="3651">
                  <c:v>-4.4148687559840818E-2</c:v>
                </c:pt>
                <c:pt idx="3652">
                  <c:v>-8.0653397292716658E-2</c:v>
                </c:pt>
                <c:pt idx="3653">
                  <c:v>-8.4662719922475024E-2</c:v>
                </c:pt>
                <c:pt idx="3654">
                  <c:v>-8.4662719922475024E-2</c:v>
                </c:pt>
                <c:pt idx="3655">
                  <c:v>-8.4662719922475024E-2</c:v>
                </c:pt>
                <c:pt idx="3656">
                  <c:v>-9.0019192124261752E-2</c:v>
                </c:pt>
                <c:pt idx="3657">
                  <c:v>-8.8930272090221682E-2</c:v>
                </c:pt>
                <c:pt idx="3658">
                  <c:v>-0.12829113217647015</c:v>
                </c:pt>
                <c:pt idx="3659">
                  <c:v>-0.1500666300059057</c:v>
                </c:pt>
                <c:pt idx="3660">
                  <c:v>-0.12054864003797582</c:v>
                </c:pt>
                <c:pt idx="3661">
                  <c:v>-0.12054864003797582</c:v>
                </c:pt>
                <c:pt idx="3662">
                  <c:v>-0.12054864003797582</c:v>
                </c:pt>
                <c:pt idx="3663">
                  <c:v>-9.8708366904961251E-2</c:v>
                </c:pt>
                <c:pt idx="3664">
                  <c:v>-8.6788689528587468E-2</c:v>
                </c:pt>
                <c:pt idx="3665">
                  <c:v>-0.12441235594139774</c:v>
                </c:pt>
                <c:pt idx="3666">
                  <c:v>-0.15978931310872324</c:v>
                </c:pt>
                <c:pt idx="3667">
                  <c:v>-0.18074759274355623</c:v>
                </c:pt>
                <c:pt idx="3668">
                  <c:v>-0.18074759274355623</c:v>
                </c:pt>
                <c:pt idx="3669">
                  <c:v>-0.18074759274355623</c:v>
                </c:pt>
                <c:pt idx="3670">
                  <c:v>-0.20086165865785471</c:v>
                </c:pt>
                <c:pt idx="3671">
                  <c:v>-0.18994888378696448</c:v>
                </c:pt>
                <c:pt idx="3672">
                  <c:v>-0.19521254077552258</c:v>
                </c:pt>
                <c:pt idx="3673">
                  <c:v>-0.1721565610340936</c:v>
                </c:pt>
                <c:pt idx="3674">
                  <c:v>-0.17920254209233177</c:v>
                </c:pt>
                <c:pt idx="3675">
                  <c:v>-0.17920254209233177</c:v>
                </c:pt>
                <c:pt idx="3676">
                  <c:v>-0.17920254209233177</c:v>
                </c:pt>
                <c:pt idx="3677">
                  <c:v>-0.20337739228121277</c:v>
                </c:pt>
                <c:pt idx="3678">
                  <c:v>-0.18209464603490322</c:v>
                </c:pt>
                <c:pt idx="3679">
                  <c:v>-0.15694821044288637</c:v>
                </c:pt>
                <c:pt idx="3680">
                  <c:v>-0.12829438817533145</c:v>
                </c:pt>
                <c:pt idx="3681">
                  <c:v>-0.12512760000389311</c:v>
                </c:pt>
                <c:pt idx="3682">
                  <c:v>-0.12512760000389311</c:v>
                </c:pt>
                <c:pt idx="3683">
                  <c:v>-0.14003238575240542</c:v>
                </c:pt>
                <c:pt idx="3684">
                  <c:v>-0.12764996560555866</c:v>
                </c:pt>
                <c:pt idx="3685">
                  <c:v>-0.10558045765193159</c:v>
                </c:pt>
                <c:pt idx="3686">
                  <c:v>-9.3855405355080468E-2</c:v>
                </c:pt>
                <c:pt idx="3687">
                  <c:v>-0.1183474488416585</c:v>
                </c:pt>
                <c:pt idx="3688">
                  <c:v>-0.13593767589663419</c:v>
                </c:pt>
                <c:pt idx="3689">
                  <c:v>-0.13593767589663419</c:v>
                </c:pt>
                <c:pt idx="3690">
                  <c:v>-0.13593767589663419</c:v>
                </c:pt>
                <c:pt idx="3691">
                  <c:v>-0.16153352001491003</c:v>
                </c:pt>
                <c:pt idx="3692">
                  <c:v>-0.1955173684145036</c:v>
                </c:pt>
                <c:pt idx="3693">
                  <c:v>-0.20882960096086992</c:v>
                </c:pt>
                <c:pt idx="3694">
                  <c:v>-0.23145642386434429</c:v>
                </c:pt>
                <c:pt idx="3695">
                  <c:v>-0.23093265704921739</c:v>
                </c:pt>
                <c:pt idx="3696">
                  <c:v>-0.23093265704921739</c:v>
                </c:pt>
                <c:pt idx="3697">
                  <c:v>-0.23093265704921739</c:v>
                </c:pt>
                <c:pt idx="3698">
                  <c:v>-0.24052637878070934</c:v>
                </c:pt>
                <c:pt idx="3699">
                  <c:v>-0.24919787843652849</c:v>
                </c:pt>
                <c:pt idx="3700">
                  <c:v>-0.26794740736962153</c:v>
                </c:pt>
                <c:pt idx="3701">
                  <c:v>-0.26714747865284483</c:v>
                </c:pt>
                <c:pt idx="3702">
                  <c:v>-0.2491982741311603</c:v>
                </c:pt>
                <c:pt idx="3703">
                  <c:v>-0.2491982741311603</c:v>
                </c:pt>
                <c:pt idx="3704">
                  <c:v>-0.2491982741311603</c:v>
                </c:pt>
                <c:pt idx="3705">
                  <c:v>-0.23184040178543738</c:v>
                </c:pt>
                <c:pt idx="3706">
                  <c:v>-0.21491363203565139</c:v>
                </c:pt>
                <c:pt idx="3707">
                  <c:v>-0.24461419529289044</c:v>
                </c:pt>
                <c:pt idx="3708">
                  <c:v>-0.24375117488957224</c:v>
                </c:pt>
                <c:pt idx="3709">
                  <c:v>-0.26148832173928482</c:v>
                </c:pt>
                <c:pt idx="3710">
                  <c:v>-0.26148832173928482</c:v>
                </c:pt>
                <c:pt idx="3711">
                  <c:v>-0.26148832173928482</c:v>
                </c:pt>
                <c:pt idx="3712">
                  <c:v>-0.26563687646193268</c:v>
                </c:pt>
                <c:pt idx="3713">
                  <c:v>-0.25776956887099695</c:v>
                </c:pt>
                <c:pt idx="3714">
                  <c:v>-0.21955310721321247</c:v>
                </c:pt>
                <c:pt idx="3715">
                  <c:v>-0.2061888174712555</c:v>
                </c:pt>
                <c:pt idx="3716">
                  <c:v>-0.212627573611328</c:v>
                </c:pt>
                <c:pt idx="3717">
                  <c:v>-0.212627573611328</c:v>
                </c:pt>
                <c:pt idx="3718">
                  <c:v>-0.212627573611328</c:v>
                </c:pt>
                <c:pt idx="3719">
                  <c:v>-0.17565375731671501</c:v>
                </c:pt>
                <c:pt idx="3720">
                  <c:v>-0.15936462351372513</c:v>
                </c:pt>
                <c:pt idx="3721">
                  <c:v>-8.8320694871104652E-2</c:v>
                </c:pt>
                <c:pt idx="3722">
                  <c:v>4.1288662570814066E-3</c:v>
                </c:pt>
                <c:pt idx="3723">
                  <c:v>-4.589775909452333E-2</c:v>
                </c:pt>
                <c:pt idx="3724">
                  <c:v>-4.589775909452333E-2</c:v>
                </c:pt>
                <c:pt idx="3725">
                  <c:v>-4.589775909452333E-2</c:v>
                </c:pt>
                <c:pt idx="3726">
                  <c:v>5.3454633536633614E-2</c:v>
                </c:pt>
                <c:pt idx="3727">
                  <c:v>4.0390543958126648E-2</c:v>
                </c:pt>
                <c:pt idx="3728">
                  <c:v>-2.9397987396656444E-2</c:v>
                </c:pt>
                <c:pt idx="3729">
                  <c:v>-1.648930114976023E-2</c:v>
                </c:pt>
                <c:pt idx="3730">
                  <c:v>-3.7755837532110176E-2</c:v>
                </c:pt>
                <c:pt idx="3731">
                  <c:v>-3.7755837532110176E-2</c:v>
                </c:pt>
                <c:pt idx="3732">
                  <c:v>-3.7755837532110176E-2</c:v>
                </c:pt>
                <c:pt idx="3733">
                  <c:v>4.0761118879714328E-2</c:v>
                </c:pt>
                <c:pt idx="3734">
                  <c:v>1.9316028030255103E-2</c:v>
                </c:pt>
                <c:pt idx="3735">
                  <c:v>2.2985334747227651E-2</c:v>
                </c:pt>
                <c:pt idx="3736">
                  <c:v>-3.097149504540217E-2</c:v>
                </c:pt>
                <c:pt idx="3737">
                  <c:v>-3.6082238411868583E-2</c:v>
                </c:pt>
                <c:pt idx="3738">
                  <c:v>-3.6082238411868583E-2</c:v>
                </c:pt>
                <c:pt idx="3739">
                  <c:v>-3.6082238411868583E-2</c:v>
                </c:pt>
                <c:pt idx="3740">
                  <c:v>-6.5077260962072836E-2</c:v>
                </c:pt>
                <c:pt idx="3741">
                  <c:v>-5.129917442917023E-2</c:v>
                </c:pt>
                <c:pt idx="3742">
                  <c:v>-3.1455713884049372E-2</c:v>
                </c:pt>
                <c:pt idx="3743">
                  <c:v>-2.206024490333805E-2</c:v>
                </c:pt>
                <c:pt idx="3744">
                  <c:v>-0.10189711726288603</c:v>
                </c:pt>
                <c:pt idx="3745">
                  <c:v>-0.10189711726288603</c:v>
                </c:pt>
                <c:pt idx="3746">
                  <c:v>-0.10189711726288603</c:v>
                </c:pt>
                <c:pt idx="3747">
                  <c:v>-0.12432285715162684</c:v>
                </c:pt>
                <c:pt idx="3748">
                  <c:v>-0.12405782295493628</c:v>
                </c:pt>
                <c:pt idx="3749">
                  <c:v>-0.12412890956534132</c:v>
                </c:pt>
                <c:pt idx="3750">
                  <c:v>-0.12459093485898054</c:v>
                </c:pt>
                <c:pt idx="3751">
                  <c:v>-0.12063558300038243</c:v>
                </c:pt>
                <c:pt idx="3752">
                  <c:v>-0.12063558300038243</c:v>
                </c:pt>
                <c:pt idx="3753">
                  <c:v>-0.12063558300038243</c:v>
                </c:pt>
                <c:pt idx="3754">
                  <c:v>-0.1438066425471306</c:v>
                </c:pt>
                <c:pt idx="3755">
                  <c:v>-0.10286591485862268</c:v>
                </c:pt>
                <c:pt idx="3756">
                  <c:v>-0.1099308278648624</c:v>
                </c:pt>
                <c:pt idx="3757">
                  <c:v>-9.6778290769752737E-2</c:v>
                </c:pt>
                <c:pt idx="3758">
                  <c:v>-0.13574271004149169</c:v>
                </c:pt>
                <c:pt idx="3759">
                  <c:v>-0.13574271004149169</c:v>
                </c:pt>
                <c:pt idx="3760">
                  <c:v>-0.13574271004149169</c:v>
                </c:pt>
                <c:pt idx="3761">
                  <c:v>-0.13047627471397896</c:v>
                </c:pt>
                <c:pt idx="3762">
                  <c:v>-0.13222499670275636</c:v>
                </c:pt>
                <c:pt idx="3763">
                  <c:v>-0.13167338478364304</c:v>
                </c:pt>
                <c:pt idx="3764">
                  <c:v>-0.16126763184994702</c:v>
                </c:pt>
                <c:pt idx="3765">
                  <c:v>-0.20030312991126992</c:v>
                </c:pt>
                <c:pt idx="3766">
                  <c:v>-0.20030312991126992</c:v>
                </c:pt>
                <c:pt idx="3767">
                  <c:v>-0.20030312991126992</c:v>
                </c:pt>
                <c:pt idx="3768">
                  <c:v>-0.18466639358600057</c:v>
                </c:pt>
                <c:pt idx="3769">
                  <c:v>-0.1734165323433457</c:v>
                </c:pt>
                <c:pt idx="3770">
                  <c:v>-0.13683000286190516</c:v>
                </c:pt>
                <c:pt idx="3771">
                  <c:v>-0.10467194183786546</c:v>
                </c:pt>
                <c:pt idx="3772">
                  <c:v>-0.11130006045353938</c:v>
                </c:pt>
                <c:pt idx="3773">
                  <c:v>-5.7646487102268593E-2</c:v>
                </c:pt>
                <c:pt idx="3774">
                  <c:v>-5.7646487102268593E-2</c:v>
                </c:pt>
                <c:pt idx="3775">
                  <c:v>-7.1076597171981018E-2</c:v>
                </c:pt>
                <c:pt idx="3776">
                  <c:v>-6.1977592176099029E-2</c:v>
                </c:pt>
                <c:pt idx="3777">
                  <c:v>-7.6744393958286181E-2</c:v>
                </c:pt>
                <c:pt idx="3778">
                  <c:v>-9.9381775376163103E-3</c:v>
                </c:pt>
                <c:pt idx="3779">
                  <c:v>-2.4973660475291662E-2</c:v>
                </c:pt>
                <c:pt idx="3780">
                  <c:v>-2.4973660475291662E-2</c:v>
                </c:pt>
                <c:pt idx="3781">
                  <c:v>-2.4973660475291662E-2</c:v>
                </c:pt>
                <c:pt idx="3782">
                  <c:v>8.4699944077464215E-2</c:v>
                </c:pt>
                <c:pt idx="3783">
                  <c:v>2.1125831829059583E-2</c:v>
                </c:pt>
                <c:pt idx="3784">
                  <c:v>2.5439919356949683E-2</c:v>
                </c:pt>
                <c:pt idx="3785">
                  <c:v>3.3543850877349346E-2</c:v>
                </c:pt>
                <c:pt idx="3786">
                  <c:v>1.7408367290607948E-2</c:v>
                </c:pt>
                <c:pt idx="3787">
                  <c:v>1.7408367290607948E-2</c:v>
                </c:pt>
                <c:pt idx="3788">
                  <c:v>1.7408367290607948E-2</c:v>
                </c:pt>
                <c:pt idx="3789">
                  <c:v>7.7598302375547948E-2</c:v>
                </c:pt>
                <c:pt idx="3790">
                  <c:v>2.866421265233577E-2</c:v>
                </c:pt>
                <c:pt idx="3791">
                  <c:v>-1.1095566643595541E-2</c:v>
                </c:pt>
                <c:pt idx="3792">
                  <c:v>-3.2137968181223438E-3</c:v>
                </c:pt>
                <c:pt idx="3793">
                  <c:v>-1.9620531999933646E-2</c:v>
                </c:pt>
                <c:pt idx="3794">
                  <c:v>-1.9620531999933646E-2</c:v>
                </c:pt>
                <c:pt idx="3795">
                  <c:v>-1.9620531999933646E-2</c:v>
                </c:pt>
                <c:pt idx="3796">
                  <c:v>-2.9211403122076166E-2</c:v>
                </c:pt>
                <c:pt idx="3797">
                  <c:v>-5.4946875340369246E-2</c:v>
                </c:pt>
                <c:pt idx="3798">
                  <c:v>-4.2490663861464543E-2</c:v>
                </c:pt>
                <c:pt idx="3799">
                  <c:v>-7.599457691173564E-2</c:v>
                </c:pt>
                <c:pt idx="3800">
                  <c:v>-7.2691771954242354E-2</c:v>
                </c:pt>
                <c:pt idx="3801">
                  <c:v>-7.2691771954242354E-2</c:v>
                </c:pt>
                <c:pt idx="3802">
                  <c:v>-7.2691771954242354E-2</c:v>
                </c:pt>
                <c:pt idx="3803">
                  <c:v>-7.8727137174181602E-2</c:v>
                </c:pt>
                <c:pt idx="3804">
                  <c:v>-2.7035515891632261E-2</c:v>
                </c:pt>
                <c:pt idx="3805">
                  <c:v>-3.4187247553012612E-2</c:v>
                </c:pt>
                <c:pt idx="3806">
                  <c:v>-2.275250575492457E-2</c:v>
                </c:pt>
                <c:pt idx="3807">
                  <c:v>-7.3614326126756571E-2</c:v>
                </c:pt>
                <c:pt idx="3808">
                  <c:v>-7.3614326126756571E-2</c:v>
                </c:pt>
                <c:pt idx="3809">
                  <c:v>-7.3614326126756571E-2</c:v>
                </c:pt>
                <c:pt idx="3810">
                  <c:v>-9.7301493521604901E-2</c:v>
                </c:pt>
                <c:pt idx="3811">
                  <c:v>-0.13971538333831754</c:v>
                </c:pt>
                <c:pt idx="3812">
                  <c:v>-0.13590340674622611</c:v>
                </c:pt>
                <c:pt idx="3813">
                  <c:v>-0.14592777850819552</c:v>
                </c:pt>
                <c:pt idx="3814">
                  <c:v>-0.1676337960856619</c:v>
                </c:pt>
                <c:pt idx="3815">
                  <c:v>-0.1676337960856619</c:v>
                </c:pt>
                <c:pt idx="3816">
                  <c:v>-0.1676337960856619</c:v>
                </c:pt>
                <c:pt idx="3817">
                  <c:v>-0.11693973925009664</c:v>
                </c:pt>
                <c:pt idx="3818">
                  <c:v>-0.12475783644676916</c:v>
                </c:pt>
                <c:pt idx="3819">
                  <c:v>-0.14912848166572396</c:v>
                </c:pt>
                <c:pt idx="3820">
                  <c:v>-0.13784399653952875</c:v>
                </c:pt>
                <c:pt idx="3821">
                  <c:v>-0.15591507501630872</c:v>
                </c:pt>
                <c:pt idx="3822">
                  <c:v>-0.15591507501630872</c:v>
                </c:pt>
                <c:pt idx="3823">
                  <c:v>-0.15591507501630872</c:v>
                </c:pt>
                <c:pt idx="3824">
                  <c:v>-0.14796798218595358</c:v>
                </c:pt>
                <c:pt idx="3825">
                  <c:v>-0.15597279813674053</c:v>
                </c:pt>
                <c:pt idx="3826">
                  <c:v>-0.16385742588922428</c:v>
                </c:pt>
                <c:pt idx="3827">
                  <c:v>-0.13978654600132007</c:v>
                </c:pt>
                <c:pt idx="3828">
                  <c:v>-0.18571307157508754</c:v>
                </c:pt>
                <c:pt idx="3829">
                  <c:v>-0.18571307157508754</c:v>
                </c:pt>
                <c:pt idx="3830">
                  <c:v>-0.18571307157508754</c:v>
                </c:pt>
                <c:pt idx="3831">
                  <c:v>-0.197431195727959</c:v>
                </c:pt>
                <c:pt idx="3832">
                  <c:v>-0.22132515034494255</c:v>
                </c:pt>
                <c:pt idx="3833">
                  <c:v>-0.22429962242610696</c:v>
                </c:pt>
                <c:pt idx="3834">
                  <c:v>-0.18244436112494949</c:v>
                </c:pt>
                <c:pt idx="3835">
                  <c:v>-0.18249621797181445</c:v>
                </c:pt>
                <c:pt idx="3836">
                  <c:v>-0.18249621797181445</c:v>
                </c:pt>
                <c:pt idx="3837">
                  <c:v>-0.18249621797181445</c:v>
                </c:pt>
                <c:pt idx="3838">
                  <c:v>-0.19244680630685715</c:v>
                </c:pt>
                <c:pt idx="3839">
                  <c:v>-0.14272295859933617</c:v>
                </c:pt>
                <c:pt idx="3840">
                  <c:v>-0.13897764843970006</c:v>
                </c:pt>
                <c:pt idx="3841">
                  <c:v>-0.1454563261343618</c:v>
                </c:pt>
                <c:pt idx="3842">
                  <c:v>-0.15842831902099924</c:v>
                </c:pt>
                <c:pt idx="3843">
                  <c:v>-0.15842831902099924</c:v>
                </c:pt>
                <c:pt idx="3844">
                  <c:v>-0.15842831902099924</c:v>
                </c:pt>
                <c:pt idx="3845">
                  <c:v>-0.16073774385563255</c:v>
                </c:pt>
                <c:pt idx="3846">
                  <c:v>-0.18676824294521172</c:v>
                </c:pt>
                <c:pt idx="3847">
                  <c:v>-0.2099444108142472</c:v>
                </c:pt>
                <c:pt idx="3848">
                  <c:v>-0.20405320722974055</c:v>
                </c:pt>
                <c:pt idx="3849">
                  <c:v>-0.21450328102409136</c:v>
                </c:pt>
                <c:pt idx="3850">
                  <c:v>-0.21450328102409136</c:v>
                </c:pt>
                <c:pt idx="3851">
                  <c:v>-0.21450328102409136</c:v>
                </c:pt>
                <c:pt idx="3852">
                  <c:v>-0.20143865639192224</c:v>
                </c:pt>
                <c:pt idx="3853">
                  <c:v>-0.23078662993948476</c:v>
                </c:pt>
                <c:pt idx="3854">
                  <c:v>-0.20473340580098023</c:v>
                </c:pt>
                <c:pt idx="3855">
                  <c:v>-0.19277466001823848</c:v>
                </c:pt>
                <c:pt idx="3856">
                  <c:v>-0.19006087517838496</c:v>
                </c:pt>
                <c:pt idx="3857">
                  <c:v>-0.19006087517838496</c:v>
                </c:pt>
                <c:pt idx="3858">
                  <c:v>-0.19006087517838496</c:v>
                </c:pt>
                <c:pt idx="3859">
                  <c:v>-0.16303983837457794</c:v>
                </c:pt>
                <c:pt idx="3860">
                  <c:v>-0.19224173027304836</c:v>
                </c:pt>
                <c:pt idx="3861">
                  <c:v>-0.19064954408031864</c:v>
                </c:pt>
                <c:pt idx="3862">
                  <c:v>-0.20777944633280235</c:v>
                </c:pt>
                <c:pt idx="3863">
                  <c:v>-0.22001406127666237</c:v>
                </c:pt>
                <c:pt idx="3864">
                  <c:v>-0.22001406127666237</c:v>
                </c:pt>
                <c:pt idx="3865">
                  <c:v>-0.21980657672420698</c:v>
                </c:pt>
                <c:pt idx="3866">
                  <c:v>-0.20083656585375481</c:v>
                </c:pt>
                <c:pt idx="3867">
                  <c:v>-0.20601974965201161</c:v>
                </c:pt>
                <c:pt idx="3868">
                  <c:v>-0.19770459131271653</c:v>
                </c:pt>
                <c:pt idx="3869">
                  <c:v>-0.16247085721307278</c:v>
                </c:pt>
                <c:pt idx="3870">
                  <c:v>-0.1012081597006287</c:v>
                </c:pt>
                <c:pt idx="3871">
                  <c:v>-0.1012081597006287</c:v>
                </c:pt>
                <c:pt idx="3872">
                  <c:v>-0.1012081597006287</c:v>
                </c:pt>
                <c:pt idx="3873">
                  <c:v>-0.10708253448127189</c:v>
                </c:pt>
                <c:pt idx="3874">
                  <c:v>-0.14194064684391339</c:v>
                </c:pt>
                <c:pt idx="3875">
                  <c:v>-0.12693600121643014</c:v>
                </c:pt>
                <c:pt idx="3876">
                  <c:v>-0.11590652555771738</c:v>
                </c:pt>
                <c:pt idx="3877">
                  <c:v>-0.10586886360621781</c:v>
                </c:pt>
                <c:pt idx="3878">
                  <c:v>-0.10586886360621781</c:v>
                </c:pt>
                <c:pt idx="3879">
                  <c:v>-0.10586886360621781</c:v>
                </c:pt>
                <c:pt idx="3880">
                  <c:v>-0.11503020974991274</c:v>
                </c:pt>
                <c:pt idx="3881">
                  <c:v>-0.1415155764965991</c:v>
                </c:pt>
                <c:pt idx="3882">
                  <c:v>-0.16191400885456581</c:v>
                </c:pt>
                <c:pt idx="3883">
                  <c:v>-0.1407069829786915</c:v>
                </c:pt>
                <c:pt idx="3884">
                  <c:v>-0.15890642355770235</c:v>
                </c:pt>
                <c:pt idx="3885">
                  <c:v>-0.15890642355770235</c:v>
                </c:pt>
                <c:pt idx="3886">
                  <c:v>-0.15890642355770235</c:v>
                </c:pt>
                <c:pt idx="3887">
                  <c:v>-0.1671043485954852</c:v>
                </c:pt>
                <c:pt idx="3888">
                  <c:v>-0.18157520502079322</c:v>
                </c:pt>
                <c:pt idx="3889">
                  <c:v>-0.20119976347453303</c:v>
                </c:pt>
                <c:pt idx="3890">
                  <c:v>-0.20993735828512664</c:v>
                </c:pt>
                <c:pt idx="3891">
                  <c:v>-0.22002876725812992</c:v>
                </c:pt>
                <c:pt idx="3892">
                  <c:v>-0.22002876725812992</c:v>
                </c:pt>
                <c:pt idx="3893">
                  <c:v>-0.22002876725812992</c:v>
                </c:pt>
                <c:pt idx="3894">
                  <c:v>-0.19215605638399724</c:v>
                </c:pt>
                <c:pt idx="3895">
                  <c:v>-0.17125696639683022</c:v>
                </c:pt>
                <c:pt idx="3896">
                  <c:v>-0.18973964233366936</c:v>
                </c:pt>
                <c:pt idx="3897">
                  <c:v>-0.18958911977168458</c:v>
                </c:pt>
                <c:pt idx="3898">
                  <c:v>-0.24675544139674277</c:v>
                </c:pt>
                <c:pt idx="3899">
                  <c:v>-0.24675544139674277</c:v>
                </c:pt>
                <c:pt idx="3900">
                  <c:v>-0.24675544139674277</c:v>
                </c:pt>
                <c:pt idx="3901">
                  <c:v>-0.26095222615226582</c:v>
                </c:pt>
                <c:pt idx="3902">
                  <c:v>-0.25682124645625903</c:v>
                </c:pt>
                <c:pt idx="3903">
                  <c:v>-0.25970434614292442</c:v>
                </c:pt>
                <c:pt idx="3904">
                  <c:v>-0.24383525383062116</c:v>
                </c:pt>
                <c:pt idx="3905">
                  <c:v>-0.24656455674725314</c:v>
                </c:pt>
                <c:pt idx="3906">
                  <c:v>-0.24656455674725314</c:v>
                </c:pt>
                <c:pt idx="3907">
                  <c:v>-0.24656455674725314</c:v>
                </c:pt>
                <c:pt idx="3908">
                  <c:v>-0.26496012131613633</c:v>
                </c:pt>
                <c:pt idx="3909">
                  <c:v>-0.25915643481089701</c:v>
                </c:pt>
                <c:pt idx="3910">
                  <c:v>-0.2691102996708083</c:v>
                </c:pt>
                <c:pt idx="3911">
                  <c:v>-0.28341274248382858</c:v>
                </c:pt>
                <c:pt idx="3912">
                  <c:v>-0.31198524496359331</c:v>
                </c:pt>
                <c:pt idx="3913">
                  <c:v>-0.31198524496359331</c:v>
                </c:pt>
                <c:pt idx="3914">
                  <c:v>-0.31198524496359331</c:v>
                </c:pt>
                <c:pt idx="3915">
                  <c:v>-0.30983074967164409</c:v>
                </c:pt>
                <c:pt idx="3916">
                  <c:v>-0.3269447085664603</c:v>
                </c:pt>
                <c:pt idx="3917">
                  <c:v>-0.30723288434738216</c:v>
                </c:pt>
                <c:pt idx="3918">
                  <c:v>-0.29620041072815256</c:v>
                </c:pt>
                <c:pt idx="3919">
                  <c:v>-0.3256991561324809</c:v>
                </c:pt>
                <c:pt idx="3920">
                  <c:v>-0.3256991561324809</c:v>
                </c:pt>
                <c:pt idx="3921">
                  <c:v>-0.3256991561324809</c:v>
                </c:pt>
                <c:pt idx="3922">
                  <c:v>-0.28766642939054737</c:v>
                </c:pt>
                <c:pt idx="3923">
                  <c:v>-0.29772443055004999</c:v>
                </c:pt>
                <c:pt idx="3924">
                  <c:v>-0.30031656199119477</c:v>
                </c:pt>
                <c:pt idx="3925">
                  <c:v>-0.2772438495711782</c:v>
                </c:pt>
                <c:pt idx="3926">
                  <c:v>-0.30619972035973197</c:v>
                </c:pt>
                <c:pt idx="3927">
                  <c:v>-0.30619972035973197</c:v>
                </c:pt>
                <c:pt idx="3928">
                  <c:v>-0.30619972035973197</c:v>
                </c:pt>
                <c:pt idx="3929">
                  <c:v>-0.30219772089303726</c:v>
                </c:pt>
                <c:pt idx="3930">
                  <c:v>-0.29605991479031618</c:v>
                </c:pt>
                <c:pt idx="3931">
                  <c:v>-0.30419207236420598</c:v>
                </c:pt>
                <c:pt idx="3932">
                  <c:v>-0.27381273722538713</c:v>
                </c:pt>
                <c:pt idx="3933">
                  <c:v>-0.2523551045932349</c:v>
                </c:pt>
                <c:pt idx="3934">
                  <c:v>-0.2523551045932349</c:v>
                </c:pt>
                <c:pt idx="3935">
                  <c:v>-0.2523551045932349</c:v>
                </c:pt>
                <c:pt idx="3936">
                  <c:v>-0.25199437253487816</c:v>
                </c:pt>
                <c:pt idx="3937">
                  <c:v>-0.22000268788820304</c:v>
                </c:pt>
                <c:pt idx="3938">
                  <c:v>-0.22013767750823798</c:v>
                </c:pt>
                <c:pt idx="3939">
                  <c:v>-0.20291690029512527</c:v>
                </c:pt>
                <c:pt idx="3940">
                  <c:v>-0.221754497220431</c:v>
                </c:pt>
                <c:pt idx="3941">
                  <c:v>-0.221754497220431</c:v>
                </c:pt>
                <c:pt idx="3942">
                  <c:v>-0.221754497220431</c:v>
                </c:pt>
                <c:pt idx="3943">
                  <c:v>-0.22506581259668113</c:v>
                </c:pt>
                <c:pt idx="3944">
                  <c:v>-0.22414669218871963</c:v>
                </c:pt>
                <c:pt idx="3945">
                  <c:v>-0.20136481580925888</c:v>
                </c:pt>
                <c:pt idx="3946">
                  <c:v>-0.20303398673423281</c:v>
                </c:pt>
                <c:pt idx="3947">
                  <c:v>-0.20695264749420239</c:v>
                </c:pt>
                <c:pt idx="3948">
                  <c:v>-0.20695264749420239</c:v>
                </c:pt>
                <c:pt idx="3949">
                  <c:v>-0.20695264749420239</c:v>
                </c:pt>
                <c:pt idx="3950">
                  <c:v>-0.12042599603620568</c:v>
                </c:pt>
                <c:pt idx="3951">
                  <c:v>-0.15851155998577121</c:v>
                </c:pt>
                <c:pt idx="3952">
                  <c:v>-0.18164842115928329</c:v>
                </c:pt>
                <c:pt idx="3953">
                  <c:v>-0.1651670082184204</c:v>
                </c:pt>
                <c:pt idx="3954">
                  <c:v>-0.14431862943265578</c:v>
                </c:pt>
                <c:pt idx="3955">
                  <c:v>-0.14431862943265578</c:v>
                </c:pt>
                <c:pt idx="3956">
                  <c:v>-0.14431862943265578</c:v>
                </c:pt>
                <c:pt idx="3957">
                  <c:v>-0.1811122682055383</c:v>
                </c:pt>
                <c:pt idx="3958">
                  <c:v>-0.17709498768727649</c:v>
                </c:pt>
                <c:pt idx="3959">
                  <c:v>-0.24706731406254073</c:v>
                </c:pt>
                <c:pt idx="3960">
                  <c:v>-0.26599305105411397</c:v>
                </c:pt>
                <c:pt idx="3961">
                  <c:v>-0.29292504580146916</c:v>
                </c:pt>
                <c:pt idx="3962">
                  <c:v>-0.29292504580146916</c:v>
                </c:pt>
                <c:pt idx="3963">
                  <c:v>-0.29292504580146916</c:v>
                </c:pt>
                <c:pt idx="3964">
                  <c:v>-0.28068494383934928</c:v>
                </c:pt>
                <c:pt idx="3965">
                  <c:v>-0.30677427043791333</c:v>
                </c:pt>
                <c:pt idx="3966">
                  <c:v>-0.31938268610931897</c:v>
                </c:pt>
                <c:pt idx="3967">
                  <c:v>-0.34109508898062807</c:v>
                </c:pt>
                <c:pt idx="3968">
                  <c:v>-0.35064400870995177</c:v>
                </c:pt>
                <c:pt idx="3969">
                  <c:v>-0.35064400870995177</c:v>
                </c:pt>
                <c:pt idx="3970">
                  <c:v>-0.35064400870995177</c:v>
                </c:pt>
                <c:pt idx="3971">
                  <c:v>-0.33052143339360329</c:v>
                </c:pt>
                <c:pt idx="3972">
                  <c:v>-0.33577562004190781</c:v>
                </c:pt>
                <c:pt idx="3973">
                  <c:v>-0.33315154447506456</c:v>
                </c:pt>
                <c:pt idx="3974">
                  <c:v>-0.34911346023282919</c:v>
                </c:pt>
                <c:pt idx="3975">
                  <c:v>-0.3432782722532246</c:v>
                </c:pt>
                <c:pt idx="3976">
                  <c:v>-0.3432782722532246</c:v>
                </c:pt>
                <c:pt idx="3977">
                  <c:v>-0.3432782722532246</c:v>
                </c:pt>
                <c:pt idx="3978">
                  <c:v>-0.34649685232999944</c:v>
                </c:pt>
                <c:pt idx="3979">
                  <c:v>-0.35809127339938668</c:v>
                </c:pt>
                <c:pt idx="3980">
                  <c:v>-0.3607757032130432</c:v>
                </c:pt>
                <c:pt idx="3981">
                  <c:v>-0.36015527197203479</c:v>
                </c:pt>
                <c:pt idx="3982">
                  <c:v>-0.3570455229979751</c:v>
                </c:pt>
                <c:pt idx="3983">
                  <c:v>-0.3570455229979751</c:v>
                </c:pt>
                <c:pt idx="3984">
                  <c:v>-0.3570455229979751</c:v>
                </c:pt>
                <c:pt idx="3985">
                  <c:v>-0.33043965139944598</c:v>
                </c:pt>
                <c:pt idx="3986">
                  <c:v>-0.32830708840306583</c:v>
                </c:pt>
                <c:pt idx="3987">
                  <c:v>-0.33064221249943399</c:v>
                </c:pt>
                <c:pt idx="3988">
                  <c:v>-0.32387228548021307</c:v>
                </c:pt>
                <c:pt idx="3989">
                  <c:v>-0.32944669408806587</c:v>
                </c:pt>
                <c:pt idx="3990">
                  <c:v>-0.32944669408806587</c:v>
                </c:pt>
                <c:pt idx="3991">
                  <c:v>-0.32944669408806587</c:v>
                </c:pt>
                <c:pt idx="3992">
                  <c:v>-0.30258567086802635</c:v>
                </c:pt>
                <c:pt idx="3993">
                  <c:v>-0.30187795422502794</c:v>
                </c:pt>
                <c:pt idx="3994">
                  <c:v>-0.31025163737863537</c:v>
                </c:pt>
                <c:pt idx="3995">
                  <c:v>-0.29809980360617561</c:v>
                </c:pt>
                <c:pt idx="3996">
                  <c:v>-0.30973270482676868</c:v>
                </c:pt>
                <c:pt idx="3997">
                  <c:v>-0.30973270482676868</c:v>
                </c:pt>
                <c:pt idx="3998">
                  <c:v>-0.30973270482676868</c:v>
                </c:pt>
                <c:pt idx="3999">
                  <c:v>-0.30250942110199053</c:v>
                </c:pt>
                <c:pt idx="4000">
                  <c:v>-0.31881966700543857</c:v>
                </c:pt>
                <c:pt idx="4001">
                  <c:v>-0.31854725036001214</c:v>
                </c:pt>
                <c:pt idx="4002">
                  <c:v>-0.33301255912267547</c:v>
                </c:pt>
                <c:pt idx="4003">
                  <c:v>-0.32929927778224666</c:v>
                </c:pt>
                <c:pt idx="4004">
                  <c:v>-0.32929927778224666</c:v>
                </c:pt>
                <c:pt idx="4005">
                  <c:v>-0.32929927778224666</c:v>
                </c:pt>
                <c:pt idx="4006">
                  <c:v>-0.33081138976668872</c:v>
                </c:pt>
                <c:pt idx="4007">
                  <c:v>-0.3502133891792264</c:v>
                </c:pt>
                <c:pt idx="4008">
                  <c:v>-0.35087698136332024</c:v>
                </c:pt>
                <c:pt idx="4009">
                  <c:v>-0.34810321471797007</c:v>
                </c:pt>
                <c:pt idx="4010">
                  <c:v>-0.33681484896618485</c:v>
                </c:pt>
                <c:pt idx="4011">
                  <c:v>-0.33681484896618485</c:v>
                </c:pt>
                <c:pt idx="4012">
                  <c:v>-0.33681484896618485</c:v>
                </c:pt>
                <c:pt idx="4013">
                  <c:v>-0.32354122036198452</c:v>
                </c:pt>
                <c:pt idx="4014">
                  <c:v>-0.31818547240487077</c:v>
                </c:pt>
                <c:pt idx="4015">
                  <c:v>-0.30872589966345315</c:v>
                </c:pt>
                <c:pt idx="4016">
                  <c:v>-0.29611020699703955</c:v>
                </c:pt>
                <c:pt idx="4017">
                  <c:v>-0.29167691978815879</c:v>
                </c:pt>
                <c:pt idx="4018">
                  <c:v>-0.28956179217343575</c:v>
                </c:pt>
                <c:pt idx="4019">
                  <c:v>-0.28956179217343575</c:v>
                </c:pt>
                <c:pt idx="4020">
                  <c:v>-0.25369566992971077</c:v>
                </c:pt>
                <c:pt idx="4021">
                  <c:v>-0.25631805818406922</c:v>
                </c:pt>
                <c:pt idx="4022">
                  <c:v>-0.2356908623075121</c:v>
                </c:pt>
                <c:pt idx="4023">
                  <c:v>-0.25375625098854254</c:v>
                </c:pt>
                <c:pt idx="4024">
                  <c:v>-0.29639697526818198</c:v>
                </c:pt>
                <c:pt idx="4025">
                  <c:v>-0.29639697526818198</c:v>
                </c:pt>
                <c:pt idx="4026">
                  <c:v>-0.29639697526818198</c:v>
                </c:pt>
                <c:pt idx="4027">
                  <c:v>-0.29019110055211039</c:v>
                </c:pt>
                <c:pt idx="4028">
                  <c:v>-0.31084927543564694</c:v>
                </c:pt>
                <c:pt idx="4029">
                  <c:v>-0.33282627996811182</c:v>
                </c:pt>
                <c:pt idx="4030">
                  <c:v>-0.34534909090973309</c:v>
                </c:pt>
                <c:pt idx="4031">
                  <c:v>-0.35972631281959205</c:v>
                </c:pt>
                <c:pt idx="4032">
                  <c:v>-0.35972631281959205</c:v>
                </c:pt>
                <c:pt idx="4033">
                  <c:v>-0.35972631281959205</c:v>
                </c:pt>
                <c:pt idx="4034">
                  <c:v>-0.35575725371193229</c:v>
                </c:pt>
                <c:pt idx="4035">
                  <c:v>-0.34319185412131009</c:v>
                </c:pt>
                <c:pt idx="4036">
                  <c:v>-0.35188036072717399</c:v>
                </c:pt>
                <c:pt idx="4037">
                  <c:v>-0.34334803044228696</c:v>
                </c:pt>
                <c:pt idx="4038">
                  <c:v>-0.3358430372728709</c:v>
                </c:pt>
                <c:pt idx="4039">
                  <c:v>-0.3358430372728709</c:v>
                </c:pt>
                <c:pt idx="4040">
                  <c:v>-0.3358430372728709</c:v>
                </c:pt>
                <c:pt idx="4041">
                  <c:v>-0.32911282950324167</c:v>
                </c:pt>
                <c:pt idx="4042">
                  <c:v>-0.34957090771372157</c:v>
                </c:pt>
                <c:pt idx="4043">
                  <c:v>-0.36783838471862657</c:v>
                </c:pt>
                <c:pt idx="4044">
                  <c:v>-0.3916768825860073</c:v>
                </c:pt>
                <c:pt idx="4045">
                  <c:v>-0.38414047257665568</c:v>
                </c:pt>
                <c:pt idx="4046">
                  <c:v>-0.38414047257665568</c:v>
                </c:pt>
                <c:pt idx="4047">
                  <c:v>-0.38414047257665568</c:v>
                </c:pt>
                <c:pt idx="4048">
                  <c:v>-0.3850476474182829</c:v>
                </c:pt>
                <c:pt idx="4049">
                  <c:v>-0.42805103138359885</c:v>
                </c:pt>
                <c:pt idx="4050">
                  <c:v>-0.45438225603498578</c:v>
                </c:pt>
                <c:pt idx="4051">
                  <c:v>-0.4664653504041486</c:v>
                </c:pt>
                <c:pt idx="4052">
                  <c:v>-0.48907124751084707</c:v>
                </c:pt>
                <c:pt idx="4053">
                  <c:v>-0.48907124751084707</c:v>
                </c:pt>
                <c:pt idx="4054">
                  <c:v>-0.48907124751084707</c:v>
                </c:pt>
                <c:pt idx="4055">
                  <c:v>-0.49590279962303763</c:v>
                </c:pt>
                <c:pt idx="4056">
                  <c:v>-0.49673041517495398</c:v>
                </c:pt>
                <c:pt idx="4057">
                  <c:v>-0.47966330850490091</c:v>
                </c:pt>
                <c:pt idx="4058">
                  <c:v>-0.47543833210144359</c:v>
                </c:pt>
                <c:pt idx="4059">
                  <c:v>-0.50039194546500909</c:v>
                </c:pt>
                <c:pt idx="4060">
                  <c:v>-0.50039194546500909</c:v>
                </c:pt>
                <c:pt idx="4061">
                  <c:v>-0.50039194546500909</c:v>
                </c:pt>
                <c:pt idx="4062">
                  <c:v>-0.50338644239161345</c:v>
                </c:pt>
                <c:pt idx="4063">
                  <c:v>-0.50761872487725412</c:v>
                </c:pt>
                <c:pt idx="4064">
                  <c:v>-0.51115496121438342</c:v>
                </c:pt>
                <c:pt idx="4065">
                  <c:v>-0.51280462323775589</c:v>
                </c:pt>
                <c:pt idx="4066">
                  <c:v>-0.54520888512052668</c:v>
                </c:pt>
                <c:pt idx="4067">
                  <c:v>-0.54520888512052668</c:v>
                </c:pt>
                <c:pt idx="4068">
                  <c:v>-0.54520888512052668</c:v>
                </c:pt>
                <c:pt idx="4069">
                  <c:v>-0.53537549146348151</c:v>
                </c:pt>
                <c:pt idx="4070">
                  <c:v>-0.46696296875352522</c:v>
                </c:pt>
                <c:pt idx="4071">
                  <c:v>-0.48431297218987301</c:v>
                </c:pt>
                <c:pt idx="4072">
                  <c:v>-0.50626307830605277</c:v>
                </c:pt>
                <c:pt idx="4073">
                  <c:v>-0.52723681591289095</c:v>
                </c:pt>
                <c:pt idx="4074">
                  <c:v>-0.52723681591289095</c:v>
                </c:pt>
                <c:pt idx="4075">
                  <c:v>-0.52723681591289095</c:v>
                </c:pt>
                <c:pt idx="4076">
                  <c:v>-0.51304246136653175</c:v>
                </c:pt>
                <c:pt idx="4077">
                  <c:v>-0.50797090487077956</c:v>
                </c:pt>
                <c:pt idx="4078">
                  <c:v>-0.48797696543878277</c:v>
                </c:pt>
                <c:pt idx="4079">
                  <c:v>-0.49082122147723961</c:v>
                </c:pt>
                <c:pt idx="4080">
                  <c:v>-0.53411459148450946</c:v>
                </c:pt>
                <c:pt idx="4081">
                  <c:v>-0.53411459148450946</c:v>
                </c:pt>
                <c:pt idx="4082">
                  <c:v>-0.53411459148450946</c:v>
                </c:pt>
                <c:pt idx="4083">
                  <c:v>-0.54195962688417532</c:v>
                </c:pt>
                <c:pt idx="4084">
                  <c:v>-0.54266931739675173</c:v>
                </c:pt>
                <c:pt idx="4085">
                  <c:v>-0.50604811340982736</c:v>
                </c:pt>
                <c:pt idx="4086">
                  <c:v>-0.46534023769679433</c:v>
                </c:pt>
                <c:pt idx="4087">
                  <c:v>-0.48107414850800601</c:v>
                </c:pt>
                <c:pt idx="4088">
                  <c:v>-0.48107414850800601</c:v>
                </c:pt>
                <c:pt idx="4089">
                  <c:v>-0.48107414850800601</c:v>
                </c:pt>
                <c:pt idx="4090">
                  <c:v>-0.48022191904746447</c:v>
                </c:pt>
                <c:pt idx="4091">
                  <c:v>-0.4693459294502389</c:v>
                </c:pt>
                <c:pt idx="4092">
                  <c:v>-0.42033957692347002</c:v>
                </c:pt>
                <c:pt idx="4093">
                  <c:v>-0.43550326402578865</c:v>
                </c:pt>
                <c:pt idx="4094">
                  <c:v>-0.45078949768332288</c:v>
                </c:pt>
                <c:pt idx="4095">
                  <c:v>-0.45078949768332288</c:v>
                </c:pt>
                <c:pt idx="4096">
                  <c:v>-0.45078949768332288</c:v>
                </c:pt>
                <c:pt idx="4097">
                  <c:v>-0.43861345699527166</c:v>
                </c:pt>
                <c:pt idx="4098">
                  <c:v>-0.43751472363218868</c:v>
                </c:pt>
                <c:pt idx="4099">
                  <c:v>-0.4303076849240377</c:v>
                </c:pt>
                <c:pt idx="4100">
                  <c:v>-0.46394110054071336</c:v>
                </c:pt>
                <c:pt idx="4101">
                  <c:v>-0.46975365228465737</c:v>
                </c:pt>
                <c:pt idx="4102">
                  <c:v>-0.46975365228465737</c:v>
                </c:pt>
                <c:pt idx="4103">
                  <c:v>-0.46975365228465737</c:v>
                </c:pt>
                <c:pt idx="4104">
                  <c:v>-0.45753287472231829</c:v>
                </c:pt>
                <c:pt idx="4105">
                  <c:v>-0.42583692601063827</c:v>
                </c:pt>
                <c:pt idx="4106">
                  <c:v>-0.44238452472064427</c:v>
                </c:pt>
                <c:pt idx="4107">
                  <c:v>-0.42279103053676437</c:v>
                </c:pt>
                <c:pt idx="4108">
                  <c:v>-0.44423071262902758</c:v>
                </c:pt>
                <c:pt idx="4109">
                  <c:v>-0.44423071262902758</c:v>
                </c:pt>
                <c:pt idx="4110">
                  <c:v>-0.44423071262902758</c:v>
                </c:pt>
                <c:pt idx="4111">
                  <c:v>-0.43193956275178919</c:v>
                </c:pt>
                <c:pt idx="4112">
                  <c:v>-0.45927092611643094</c:v>
                </c:pt>
                <c:pt idx="4113">
                  <c:v>-0.47341333018611281</c:v>
                </c:pt>
                <c:pt idx="4114">
                  <c:v>-0.48978212548849892</c:v>
                </c:pt>
                <c:pt idx="4115">
                  <c:v>-0.50768012105370464</c:v>
                </c:pt>
                <c:pt idx="4116">
                  <c:v>-0.50768012105370464</c:v>
                </c:pt>
                <c:pt idx="4117">
                  <c:v>-0.50768012105370464</c:v>
                </c:pt>
                <c:pt idx="4118">
                  <c:v>-0.51373964054978616</c:v>
                </c:pt>
                <c:pt idx="4119">
                  <c:v>-0.52062314903593565</c:v>
                </c:pt>
                <c:pt idx="4120">
                  <c:v>-0.49941679530086797</c:v>
                </c:pt>
                <c:pt idx="4121">
                  <c:v>-0.47088667011609625</c:v>
                </c:pt>
                <c:pt idx="4122">
                  <c:v>-0.37068174893241451</c:v>
                </c:pt>
                <c:pt idx="4123">
                  <c:v>-0.37068174893241451</c:v>
                </c:pt>
                <c:pt idx="4124">
                  <c:v>-0.37068174893241451</c:v>
                </c:pt>
                <c:pt idx="4125">
                  <c:v>-0.35347115026832826</c:v>
                </c:pt>
                <c:pt idx="4126">
                  <c:v>-0.39498482098434196</c:v>
                </c:pt>
                <c:pt idx="4127">
                  <c:v>-0.34917318315996571</c:v>
                </c:pt>
                <c:pt idx="4128">
                  <c:v>-0.43040004949840388</c:v>
                </c:pt>
                <c:pt idx="4129">
                  <c:v>-0.42160462297681828</c:v>
                </c:pt>
                <c:pt idx="4130">
                  <c:v>-0.42160462297681828</c:v>
                </c:pt>
                <c:pt idx="4131">
                  <c:v>-0.42160462297681828</c:v>
                </c:pt>
                <c:pt idx="4132">
                  <c:v>-0.44193405065313385</c:v>
                </c:pt>
                <c:pt idx="4133">
                  <c:v>-0.44434718586322286</c:v>
                </c:pt>
                <c:pt idx="4134">
                  <c:v>-0.42414166378410006</c:v>
                </c:pt>
                <c:pt idx="4135">
                  <c:v>-0.38509686249333236</c:v>
                </c:pt>
                <c:pt idx="4136">
                  <c:v>-0.39145303468188564</c:v>
                </c:pt>
                <c:pt idx="4137">
                  <c:v>-0.39145303468188564</c:v>
                </c:pt>
                <c:pt idx="4138">
                  <c:v>-0.37850959954000535</c:v>
                </c:pt>
                <c:pt idx="4139">
                  <c:v>-0.38700208957269283</c:v>
                </c:pt>
                <c:pt idx="4140">
                  <c:v>-0.39840573274285718</c:v>
                </c:pt>
                <c:pt idx="4141">
                  <c:v>-0.4305570373061513</c:v>
                </c:pt>
                <c:pt idx="4142">
                  <c:v>-0.43729356124658136</c:v>
                </c:pt>
                <c:pt idx="4143">
                  <c:v>-0.47927455521526219</c:v>
                </c:pt>
                <c:pt idx="4144">
                  <c:v>-0.47927455521526219</c:v>
                </c:pt>
                <c:pt idx="4145">
                  <c:v>-0.47927455521526219</c:v>
                </c:pt>
                <c:pt idx="4146">
                  <c:v>-0.47029471978617354</c:v>
                </c:pt>
                <c:pt idx="4147">
                  <c:v>-0.42756584751070192</c:v>
                </c:pt>
                <c:pt idx="4148">
                  <c:v>-0.41005169261403956</c:v>
                </c:pt>
                <c:pt idx="4149">
                  <c:v>-0.37955717664636596</c:v>
                </c:pt>
                <c:pt idx="4150">
                  <c:v>-0.36931000823219601</c:v>
                </c:pt>
                <c:pt idx="4151">
                  <c:v>-0.36931000823219601</c:v>
                </c:pt>
                <c:pt idx="4152">
                  <c:v>-0.36931000823219601</c:v>
                </c:pt>
                <c:pt idx="4153">
                  <c:v>-0.36163915893048187</c:v>
                </c:pt>
                <c:pt idx="4154">
                  <c:v>-0.37357770823648467</c:v>
                </c:pt>
                <c:pt idx="4155">
                  <c:v>-0.41785397154191567</c:v>
                </c:pt>
                <c:pt idx="4156">
                  <c:v>-0.43407999944935688</c:v>
                </c:pt>
                <c:pt idx="4157">
                  <c:v>-0.46895830948772188</c:v>
                </c:pt>
                <c:pt idx="4158">
                  <c:v>-0.46895830948772188</c:v>
                </c:pt>
                <c:pt idx="4159">
                  <c:v>-0.46895830948772188</c:v>
                </c:pt>
                <c:pt idx="4160">
                  <c:v>-0.4716559930957025</c:v>
                </c:pt>
                <c:pt idx="4161">
                  <c:v>-0.46441665066738291</c:v>
                </c:pt>
                <c:pt idx="4162">
                  <c:v>-0.46726977741708264</c:v>
                </c:pt>
                <c:pt idx="4163">
                  <c:v>-0.49869168475812964</c:v>
                </c:pt>
                <c:pt idx="4164">
                  <c:v>-0.50580932068718099</c:v>
                </c:pt>
                <c:pt idx="4165">
                  <c:v>-0.50580932068718099</c:v>
                </c:pt>
                <c:pt idx="4166">
                  <c:v>-0.50580932068718099</c:v>
                </c:pt>
                <c:pt idx="4167">
                  <c:v>-0.50847581297931466</c:v>
                </c:pt>
                <c:pt idx="4168">
                  <c:v>-0.4549966253199762</c:v>
                </c:pt>
                <c:pt idx="4169">
                  <c:v>-0.44596861881335914</c:v>
                </c:pt>
                <c:pt idx="4170">
                  <c:v>-0.44890247387364696</c:v>
                </c:pt>
                <c:pt idx="4171">
                  <c:v>-0.46609842873201918</c:v>
                </c:pt>
                <c:pt idx="4172">
                  <c:v>-0.46609842873201918</c:v>
                </c:pt>
                <c:pt idx="4173">
                  <c:v>-0.46609842873201918</c:v>
                </c:pt>
                <c:pt idx="4174">
                  <c:v>-0.43949230548141804</c:v>
                </c:pt>
                <c:pt idx="4175">
                  <c:v>-0.44009080911427184</c:v>
                </c:pt>
                <c:pt idx="4176">
                  <c:v>-0.43987671772548326</c:v>
                </c:pt>
                <c:pt idx="4177">
                  <c:v>-0.43650286352315038</c:v>
                </c:pt>
                <c:pt idx="4178">
                  <c:v>-0.45669035358600496</c:v>
                </c:pt>
                <c:pt idx="4179">
                  <c:v>-0.45669035358600496</c:v>
                </c:pt>
                <c:pt idx="4180">
                  <c:v>-0.45669035358600496</c:v>
                </c:pt>
                <c:pt idx="4181">
                  <c:v>-0.44401506948138503</c:v>
                </c:pt>
                <c:pt idx="4182">
                  <c:v>-0.44240811486351089</c:v>
                </c:pt>
                <c:pt idx="4183">
                  <c:v>-0.45139960055604489</c:v>
                </c:pt>
                <c:pt idx="4184">
                  <c:v>-0.46057193001089902</c:v>
                </c:pt>
                <c:pt idx="4185">
                  <c:v>-0.46520723719479579</c:v>
                </c:pt>
                <c:pt idx="4186">
                  <c:v>-0.46520723719479579</c:v>
                </c:pt>
                <c:pt idx="4187">
                  <c:v>-0.46520723719479579</c:v>
                </c:pt>
                <c:pt idx="4188">
                  <c:v>-0.45678200927887913</c:v>
                </c:pt>
                <c:pt idx="4189">
                  <c:v>-0.45567582282481583</c:v>
                </c:pt>
                <c:pt idx="4190">
                  <c:v>-0.44155711164551043</c:v>
                </c:pt>
                <c:pt idx="4191">
                  <c:v>-0.42202892340341913</c:v>
                </c:pt>
                <c:pt idx="4192">
                  <c:v>-0.41179542384756046</c:v>
                </c:pt>
                <c:pt idx="4193">
                  <c:v>-0.41179542384756046</c:v>
                </c:pt>
                <c:pt idx="4194">
                  <c:v>-0.41179542384756046</c:v>
                </c:pt>
                <c:pt idx="4195">
                  <c:v>-0.39384466023113435</c:v>
                </c:pt>
                <c:pt idx="4196">
                  <c:v>-0.42707152107745311</c:v>
                </c:pt>
                <c:pt idx="4197">
                  <c:v>-0.41824263839928533</c:v>
                </c:pt>
                <c:pt idx="4198">
                  <c:v>-0.40840225523021217</c:v>
                </c:pt>
                <c:pt idx="4199">
                  <c:v>-0.45720316671403011</c:v>
                </c:pt>
                <c:pt idx="4200">
                  <c:v>-0.45720316671403011</c:v>
                </c:pt>
                <c:pt idx="4201">
                  <c:v>-0.45720316671403011</c:v>
                </c:pt>
                <c:pt idx="4202">
                  <c:v>-0.44313541453634048</c:v>
                </c:pt>
                <c:pt idx="4203">
                  <c:v>-0.41456704081138107</c:v>
                </c:pt>
                <c:pt idx="4204">
                  <c:v>-0.40521269619047401</c:v>
                </c:pt>
                <c:pt idx="4205">
                  <c:v>-0.37078861552734327</c:v>
                </c:pt>
                <c:pt idx="4206">
                  <c:v>-0.39222833911560517</c:v>
                </c:pt>
                <c:pt idx="4207">
                  <c:v>-0.39222833911560517</c:v>
                </c:pt>
                <c:pt idx="4208">
                  <c:v>-0.39222833911560517</c:v>
                </c:pt>
                <c:pt idx="4209">
                  <c:v>-0.42767633515062237</c:v>
                </c:pt>
                <c:pt idx="4210">
                  <c:v>-0.4147596433370192</c:v>
                </c:pt>
                <c:pt idx="4211">
                  <c:v>-0.43744718915540093</c:v>
                </c:pt>
                <c:pt idx="4212">
                  <c:v>-0.45866132134793408</c:v>
                </c:pt>
                <c:pt idx="4213">
                  <c:v>-0.48671013873385005</c:v>
                </c:pt>
                <c:pt idx="4214">
                  <c:v>-0.48671013873385005</c:v>
                </c:pt>
                <c:pt idx="4215">
                  <c:v>-0.48671013873385005</c:v>
                </c:pt>
                <c:pt idx="4216">
                  <c:v>-0.49482056682909414</c:v>
                </c:pt>
                <c:pt idx="4217">
                  <c:v>-0.49564634407860153</c:v>
                </c:pt>
                <c:pt idx="4218">
                  <c:v>-0.51767243759897308</c:v>
                </c:pt>
                <c:pt idx="4219">
                  <c:v>-0.49088290478396068</c:v>
                </c:pt>
                <c:pt idx="4220">
                  <c:v>-0.5122739562138221</c:v>
                </c:pt>
                <c:pt idx="4221">
                  <c:v>-0.5122739562138221</c:v>
                </c:pt>
                <c:pt idx="4222">
                  <c:v>-0.5122739562138221</c:v>
                </c:pt>
                <c:pt idx="4223">
                  <c:v>-0.4882989806196979</c:v>
                </c:pt>
                <c:pt idx="4224">
                  <c:v>-0.5002416264445565</c:v>
                </c:pt>
                <c:pt idx="4225">
                  <c:v>-0.53274430592094568</c:v>
                </c:pt>
                <c:pt idx="4226">
                  <c:v>-0.52829903471801831</c:v>
                </c:pt>
                <c:pt idx="4227">
                  <c:v>-0.52564499133935394</c:v>
                </c:pt>
                <c:pt idx="4228">
                  <c:v>-0.52564499133935394</c:v>
                </c:pt>
                <c:pt idx="4229">
                  <c:v>-0.52564499133935394</c:v>
                </c:pt>
                <c:pt idx="4230">
                  <c:v>-0.48156409763495323</c:v>
                </c:pt>
                <c:pt idx="4231">
                  <c:v>-0.4883656002810538</c:v>
                </c:pt>
                <c:pt idx="4232">
                  <c:v>-0.47563261451142747</c:v>
                </c:pt>
                <c:pt idx="4233">
                  <c:v>-0.45993447256665199</c:v>
                </c:pt>
                <c:pt idx="4234">
                  <c:v>-0.47805196009443185</c:v>
                </c:pt>
                <c:pt idx="4235">
                  <c:v>-0.47805196009443185</c:v>
                </c:pt>
                <c:pt idx="4236">
                  <c:v>-0.47805196009443185</c:v>
                </c:pt>
                <c:pt idx="4237">
                  <c:v>-0.45671461996599116</c:v>
                </c:pt>
                <c:pt idx="4238">
                  <c:v>-0.47636947794693529</c:v>
                </c:pt>
                <c:pt idx="4239">
                  <c:v>-0.47582524051131703</c:v>
                </c:pt>
                <c:pt idx="4240">
                  <c:v>-0.45908818811356411</c:v>
                </c:pt>
                <c:pt idx="4241">
                  <c:v>-0.44994494654734829</c:v>
                </c:pt>
                <c:pt idx="4242">
                  <c:v>-0.44994494654734829</c:v>
                </c:pt>
                <c:pt idx="4243">
                  <c:v>-0.44994494654734829</c:v>
                </c:pt>
                <c:pt idx="4244">
                  <c:v>-0.45401342426737012</c:v>
                </c:pt>
                <c:pt idx="4245">
                  <c:v>-0.41654900134163753</c:v>
                </c:pt>
                <c:pt idx="4246">
                  <c:v>-0.41536874857758765</c:v>
                </c:pt>
                <c:pt idx="4247">
                  <c:v>-0.40930892480047787</c:v>
                </c:pt>
                <c:pt idx="4248">
                  <c:v>-0.43328076183111919</c:v>
                </c:pt>
                <c:pt idx="4249">
                  <c:v>-0.43328076183111919</c:v>
                </c:pt>
                <c:pt idx="4250">
                  <c:v>-0.43328076183111919</c:v>
                </c:pt>
                <c:pt idx="4251">
                  <c:v>-0.43545342540323717</c:v>
                </c:pt>
                <c:pt idx="4252">
                  <c:v>-0.41849238484434437</c:v>
                </c:pt>
                <c:pt idx="4253">
                  <c:v>-0.4107357555639064</c:v>
                </c:pt>
                <c:pt idx="4254">
                  <c:v>-0.42189604346581799</c:v>
                </c:pt>
                <c:pt idx="4255">
                  <c:v>-0.42214096746000762</c:v>
                </c:pt>
                <c:pt idx="4256">
                  <c:v>-0.42214096746000762</c:v>
                </c:pt>
                <c:pt idx="4257">
                  <c:v>-0.42214096746000762</c:v>
                </c:pt>
                <c:pt idx="4258">
                  <c:v>-0.40467105388547531</c:v>
                </c:pt>
                <c:pt idx="4259">
                  <c:v>-0.37397577125230519</c:v>
                </c:pt>
                <c:pt idx="4260">
                  <c:v>-0.37415556523710858</c:v>
                </c:pt>
                <c:pt idx="4261">
                  <c:v>-0.33896145344068751</c:v>
                </c:pt>
                <c:pt idx="4262">
                  <c:v>-0.32457666234447502</c:v>
                </c:pt>
                <c:pt idx="4263">
                  <c:v>-0.32457666234447502</c:v>
                </c:pt>
                <c:pt idx="4264">
                  <c:v>-0.32457666234447502</c:v>
                </c:pt>
                <c:pt idx="4265">
                  <c:v>-0.32333490832872047</c:v>
                </c:pt>
                <c:pt idx="4266">
                  <c:v>-0.36378866879434468</c:v>
                </c:pt>
                <c:pt idx="4267">
                  <c:v>-0.39107780754503946</c:v>
                </c:pt>
                <c:pt idx="4268">
                  <c:v>-0.39363430402464622</c:v>
                </c:pt>
                <c:pt idx="4269">
                  <c:v>-0.41581307997595346</c:v>
                </c:pt>
                <c:pt idx="4270">
                  <c:v>-0.41581307997595346</c:v>
                </c:pt>
                <c:pt idx="4271">
                  <c:v>-0.41581307997595346</c:v>
                </c:pt>
                <c:pt idx="4272">
                  <c:v>-0.41162597965109277</c:v>
                </c:pt>
                <c:pt idx="4273">
                  <c:v>-0.38194297676944727</c:v>
                </c:pt>
                <c:pt idx="4274">
                  <c:v>-0.37647483282456334</c:v>
                </c:pt>
                <c:pt idx="4275">
                  <c:v>-0.38648851501592901</c:v>
                </c:pt>
                <c:pt idx="4276">
                  <c:v>-0.41911665704114104</c:v>
                </c:pt>
                <c:pt idx="4277">
                  <c:v>-0.41911665704114104</c:v>
                </c:pt>
                <c:pt idx="4278">
                  <c:v>-0.41911665704114104</c:v>
                </c:pt>
                <c:pt idx="4279">
                  <c:v>-0.39602282575026343</c:v>
                </c:pt>
                <c:pt idx="4280">
                  <c:v>-0.39923409335168808</c:v>
                </c:pt>
                <c:pt idx="4281">
                  <c:v>-0.34252064703363971</c:v>
                </c:pt>
                <c:pt idx="4282">
                  <c:v>-0.35319732910280838</c:v>
                </c:pt>
                <c:pt idx="4283">
                  <c:v>-0.36672172535924785</c:v>
                </c:pt>
                <c:pt idx="4284">
                  <c:v>-0.36672172535924785</c:v>
                </c:pt>
                <c:pt idx="4285">
                  <c:v>-0.36672172535924785</c:v>
                </c:pt>
                <c:pt idx="4286">
                  <c:v>-0.38121584263527503</c:v>
                </c:pt>
                <c:pt idx="4287">
                  <c:v>-0.37814814115931689</c:v>
                </c:pt>
                <c:pt idx="4288">
                  <c:v>-0.37695892357720551</c:v>
                </c:pt>
                <c:pt idx="4289">
                  <c:v>-0.39761668207666812</c:v>
                </c:pt>
                <c:pt idx="4290">
                  <c:v>-0.40537500413012778</c:v>
                </c:pt>
                <c:pt idx="4291">
                  <c:v>-0.38222476147591233</c:v>
                </c:pt>
                <c:pt idx="4292">
                  <c:v>-0.38222476147591233</c:v>
                </c:pt>
                <c:pt idx="4293">
                  <c:v>-0.37418836758482144</c:v>
                </c:pt>
                <c:pt idx="4294">
                  <c:v>-0.3598504940344735</c:v>
                </c:pt>
                <c:pt idx="4295">
                  <c:v>-0.33210365321670271</c:v>
                </c:pt>
                <c:pt idx="4296">
                  <c:v>-0.32358781959649568</c:v>
                </c:pt>
                <c:pt idx="4297">
                  <c:v>-0.34471503796759423</c:v>
                </c:pt>
                <c:pt idx="4298">
                  <c:v>-0.34471503796759423</c:v>
                </c:pt>
                <c:pt idx="4299">
                  <c:v>-0.34471503796759423</c:v>
                </c:pt>
                <c:pt idx="4300">
                  <c:v>-0.33066852086243315</c:v>
                </c:pt>
                <c:pt idx="4301">
                  <c:v>-0.33970908285785012</c:v>
                </c:pt>
                <c:pt idx="4302">
                  <c:v>-0.30587865062125646</c:v>
                </c:pt>
                <c:pt idx="4303">
                  <c:v>-0.30497507849616423</c:v>
                </c:pt>
                <c:pt idx="4304">
                  <c:v>-0.34547506598774114</c:v>
                </c:pt>
                <c:pt idx="4305">
                  <c:v>-0.34547506598774114</c:v>
                </c:pt>
                <c:pt idx="4306">
                  <c:v>-0.34547506598774114</c:v>
                </c:pt>
                <c:pt idx="4307">
                  <c:v>-0.34340692705700998</c:v>
                </c:pt>
                <c:pt idx="4308">
                  <c:v>-0.33101682179092873</c:v>
                </c:pt>
                <c:pt idx="4309">
                  <c:v>-0.33300720797621663</c:v>
                </c:pt>
                <c:pt idx="4310">
                  <c:v>-0.2877290813994352</c:v>
                </c:pt>
                <c:pt idx="4311">
                  <c:v>-0.2965315625718033</c:v>
                </c:pt>
                <c:pt idx="4312">
                  <c:v>-0.2965315625718033</c:v>
                </c:pt>
                <c:pt idx="4313">
                  <c:v>-0.2965315625718033</c:v>
                </c:pt>
                <c:pt idx="4314">
                  <c:v>-0.32295052291288179</c:v>
                </c:pt>
                <c:pt idx="4315">
                  <c:v>-0.3302138064173919</c:v>
                </c:pt>
                <c:pt idx="4316">
                  <c:v>-0.32410962565122264</c:v>
                </c:pt>
                <c:pt idx="4317">
                  <c:v>-0.28358462981141047</c:v>
                </c:pt>
                <c:pt idx="4318">
                  <c:v>-0.31750370309674136</c:v>
                </c:pt>
                <c:pt idx="4319">
                  <c:v>-0.31750370309674136</c:v>
                </c:pt>
                <c:pt idx="4320">
                  <c:v>-0.31750370309674136</c:v>
                </c:pt>
                <c:pt idx="4321">
                  <c:v>-0.28975173786963632</c:v>
                </c:pt>
                <c:pt idx="4322">
                  <c:v>-0.33512631773402646</c:v>
                </c:pt>
                <c:pt idx="4323">
                  <c:v>-0.37365911997088147</c:v>
                </c:pt>
                <c:pt idx="4324">
                  <c:v>-0.40690317117276076</c:v>
                </c:pt>
                <c:pt idx="4325">
                  <c:v>-0.39712409500227019</c:v>
                </c:pt>
                <c:pt idx="4326">
                  <c:v>-0.39712409500227019</c:v>
                </c:pt>
                <c:pt idx="4327">
                  <c:v>-0.39712409500227019</c:v>
                </c:pt>
                <c:pt idx="4328">
                  <c:v>-0.39460637712143404</c:v>
                </c:pt>
                <c:pt idx="4329">
                  <c:v>-0.39077855353609275</c:v>
                </c:pt>
                <c:pt idx="4330">
                  <c:v>-0.39622204466553068</c:v>
                </c:pt>
                <c:pt idx="4331">
                  <c:v>-0.41644269562512082</c:v>
                </c:pt>
                <c:pt idx="4332">
                  <c:v>-0.43934318362194485</c:v>
                </c:pt>
                <c:pt idx="4333">
                  <c:v>-0.43934318362194485</c:v>
                </c:pt>
                <c:pt idx="4334">
                  <c:v>-0.43934318362194485</c:v>
                </c:pt>
                <c:pt idx="4335">
                  <c:v>-0.43661330309914576</c:v>
                </c:pt>
                <c:pt idx="4336">
                  <c:v>-0.42510937094728307</c:v>
                </c:pt>
                <c:pt idx="4337">
                  <c:v>-0.4019400209190383</c:v>
                </c:pt>
                <c:pt idx="4338">
                  <c:v>-0.42478533916208061</c:v>
                </c:pt>
                <c:pt idx="4339">
                  <c:v>-0.45024947115015884</c:v>
                </c:pt>
                <c:pt idx="4340">
                  <c:v>-0.45024947115015884</c:v>
                </c:pt>
                <c:pt idx="4341">
                  <c:v>-0.45024947115015884</c:v>
                </c:pt>
                <c:pt idx="4342">
                  <c:v>-0.46622283545478177</c:v>
                </c:pt>
                <c:pt idx="4343">
                  <c:v>-0.45878588939237236</c:v>
                </c:pt>
                <c:pt idx="4344">
                  <c:v>-0.47029006847162241</c:v>
                </c:pt>
                <c:pt idx="4345">
                  <c:v>-0.46080353964551096</c:v>
                </c:pt>
                <c:pt idx="4346">
                  <c:v>-0.46849230654457813</c:v>
                </c:pt>
                <c:pt idx="4347">
                  <c:v>-0.46849230654457813</c:v>
                </c:pt>
                <c:pt idx="4348">
                  <c:v>-0.46849230654457813</c:v>
                </c:pt>
                <c:pt idx="4349">
                  <c:v>-0.4347420593179343</c:v>
                </c:pt>
                <c:pt idx="4350">
                  <c:v>-0.44953913489394604</c:v>
                </c:pt>
                <c:pt idx="4351">
                  <c:v>-0.43334369042702564</c:v>
                </c:pt>
                <c:pt idx="4352">
                  <c:v>-0.4502691102933527</c:v>
                </c:pt>
                <c:pt idx="4353">
                  <c:v>-0.47734171578395312</c:v>
                </c:pt>
                <c:pt idx="4354">
                  <c:v>-0.47734171578395312</c:v>
                </c:pt>
                <c:pt idx="4355">
                  <c:v>-0.47734171578395312</c:v>
                </c:pt>
                <c:pt idx="4356">
                  <c:v>-0.46698441194136397</c:v>
                </c:pt>
                <c:pt idx="4357">
                  <c:v>-0.47881619190279034</c:v>
                </c:pt>
                <c:pt idx="4358">
                  <c:v>-0.45893538302986592</c:v>
                </c:pt>
                <c:pt idx="4359">
                  <c:v>-0.46430433544651628</c:v>
                </c:pt>
                <c:pt idx="4360">
                  <c:v>-0.48617041255551208</c:v>
                </c:pt>
                <c:pt idx="4361">
                  <c:v>-0.48617041255551208</c:v>
                </c:pt>
                <c:pt idx="4362">
                  <c:v>-0.48617041255551208</c:v>
                </c:pt>
                <c:pt idx="4363">
                  <c:v>-0.46685479123369045</c:v>
                </c:pt>
                <c:pt idx="4364">
                  <c:v>-0.45989618332487092</c:v>
                </c:pt>
                <c:pt idx="4365">
                  <c:v>-0.46581809530186402</c:v>
                </c:pt>
                <c:pt idx="4366">
                  <c:v>-0.45725966728048983</c:v>
                </c:pt>
                <c:pt idx="4367">
                  <c:v>-0.46072788666402908</c:v>
                </c:pt>
                <c:pt idx="4368">
                  <c:v>-0.46072788666402908</c:v>
                </c:pt>
                <c:pt idx="4369">
                  <c:v>-0.46072788666402908</c:v>
                </c:pt>
                <c:pt idx="4370">
                  <c:v>-0.45163504179135194</c:v>
                </c:pt>
                <c:pt idx="4371">
                  <c:v>-0.45657914110835773</c:v>
                </c:pt>
                <c:pt idx="4372">
                  <c:v>-0.47519630215015762</c:v>
                </c:pt>
                <c:pt idx="4373">
                  <c:v>-0.47788209164740958</c:v>
                </c:pt>
                <c:pt idx="4374">
                  <c:v>-0.49101211627029029</c:v>
                </c:pt>
                <c:pt idx="4375">
                  <c:v>-0.49101211627029029</c:v>
                </c:pt>
                <c:pt idx="4376">
                  <c:v>-0.49101211627029029</c:v>
                </c:pt>
                <c:pt idx="4377">
                  <c:v>-0.48709569622513171</c:v>
                </c:pt>
                <c:pt idx="4378">
                  <c:v>-0.45543121706611844</c:v>
                </c:pt>
                <c:pt idx="4379">
                  <c:v>-0.47571862553312605</c:v>
                </c:pt>
                <c:pt idx="4380">
                  <c:v>-0.46516159950269154</c:v>
                </c:pt>
                <c:pt idx="4381">
                  <c:v>-0.45252457277075542</c:v>
                </c:pt>
                <c:pt idx="4382">
                  <c:v>-0.45252457277075542</c:v>
                </c:pt>
                <c:pt idx="4383">
                  <c:v>-0.48426271305398227</c:v>
                </c:pt>
                <c:pt idx="4384">
                  <c:v>-0.4890901083078697</c:v>
                </c:pt>
                <c:pt idx="4385">
                  <c:v>-0.50301268963311219</c:v>
                </c:pt>
                <c:pt idx="4386">
                  <c:v>-0.43945108282396073</c:v>
                </c:pt>
                <c:pt idx="4387">
                  <c:v>-0.46334246562696801</c:v>
                </c:pt>
                <c:pt idx="4388">
                  <c:v>-0.49315981876384851</c:v>
                </c:pt>
                <c:pt idx="4389">
                  <c:v>-0.49315981876384851</c:v>
                </c:pt>
                <c:pt idx="4390">
                  <c:v>-0.49315981876384851</c:v>
                </c:pt>
                <c:pt idx="4391">
                  <c:v>-0.4939615941536204</c:v>
                </c:pt>
                <c:pt idx="4392">
                  <c:v>-0.50188409593380046</c:v>
                </c:pt>
                <c:pt idx="4393">
                  <c:v>-0.49841812671055208</c:v>
                </c:pt>
                <c:pt idx="4394">
                  <c:v>-0.49427966082635288</c:v>
                </c:pt>
                <c:pt idx="4395">
                  <c:v>-0.50979015256194737</c:v>
                </c:pt>
                <c:pt idx="4396">
                  <c:v>-0.50979015256194737</c:v>
                </c:pt>
                <c:pt idx="4397">
                  <c:v>-0.50979015256194737</c:v>
                </c:pt>
                <c:pt idx="4398">
                  <c:v>-0.51297929253895114</c:v>
                </c:pt>
                <c:pt idx="4399">
                  <c:v>-0.46522589132227932</c:v>
                </c:pt>
                <c:pt idx="4400">
                  <c:v>-0.44577197064788732</c:v>
                </c:pt>
                <c:pt idx="4401">
                  <c:v>-0.47574708769334279</c:v>
                </c:pt>
                <c:pt idx="4402">
                  <c:v>-0.45518642644938223</c:v>
                </c:pt>
                <c:pt idx="4403">
                  <c:v>-0.45518642644938223</c:v>
                </c:pt>
                <c:pt idx="4404">
                  <c:v>-0.45518642644938223</c:v>
                </c:pt>
                <c:pt idx="4405">
                  <c:v>-0.43396087264436284</c:v>
                </c:pt>
                <c:pt idx="4406">
                  <c:v>-0.45178109772173136</c:v>
                </c:pt>
                <c:pt idx="4407">
                  <c:v>-0.47711013285562809</c:v>
                </c:pt>
                <c:pt idx="4408">
                  <c:v>-0.49714751349175046</c:v>
                </c:pt>
                <c:pt idx="4409">
                  <c:v>-0.50601259463983816</c:v>
                </c:pt>
                <c:pt idx="4410">
                  <c:v>-0.50601259463983816</c:v>
                </c:pt>
                <c:pt idx="4411">
                  <c:v>-0.50601259463983816</c:v>
                </c:pt>
                <c:pt idx="4412">
                  <c:v>-0.48450590357708767</c:v>
                </c:pt>
                <c:pt idx="4413">
                  <c:v>-0.46253674277233625</c:v>
                </c:pt>
                <c:pt idx="4414">
                  <c:v>-0.48520526481266074</c:v>
                </c:pt>
                <c:pt idx="4415">
                  <c:v>-0.44260265522596198</c:v>
                </c:pt>
                <c:pt idx="4416">
                  <c:v>-0.46809736885160658</c:v>
                </c:pt>
                <c:pt idx="4417">
                  <c:v>-0.46809736885160658</c:v>
                </c:pt>
                <c:pt idx="4418">
                  <c:v>-0.46809736885160658</c:v>
                </c:pt>
                <c:pt idx="4419">
                  <c:v>-0.45180757444871883</c:v>
                </c:pt>
                <c:pt idx="4420">
                  <c:v>-0.44561160007588191</c:v>
                </c:pt>
                <c:pt idx="4421">
                  <c:v>-0.45408377323991811</c:v>
                </c:pt>
                <c:pt idx="4422">
                  <c:v>-0.46171700210180228</c:v>
                </c:pt>
                <c:pt idx="4423">
                  <c:v>-0.48081076726238386</c:v>
                </c:pt>
                <c:pt idx="4424">
                  <c:v>-0.48081076726238386</c:v>
                </c:pt>
                <c:pt idx="4425">
                  <c:v>-0.48081076726238386</c:v>
                </c:pt>
                <c:pt idx="4426">
                  <c:v>-0.48424859629006706</c:v>
                </c:pt>
                <c:pt idx="4427">
                  <c:v>-0.50105032188316301</c:v>
                </c:pt>
                <c:pt idx="4428">
                  <c:v>-0.48036628467183856</c:v>
                </c:pt>
                <c:pt idx="4429">
                  <c:v>-0.48439871341457136</c:v>
                </c:pt>
                <c:pt idx="4430">
                  <c:v>-0.48019313378155054</c:v>
                </c:pt>
                <c:pt idx="4431">
                  <c:v>-0.48019313378155054</c:v>
                </c:pt>
                <c:pt idx="4432">
                  <c:v>-0.48019313378155054</c:v>
                </c:pt>
                <c:pt idx="4433">
                  <c:v>-0.4737628200753406</c:v>
                </c:pt>
                <c:pt idx="4434">
                  <c:v>-0.48580322507232582</c:v>
                </c:pt>
                <c:pt idx="4435">
                  <c:v>-0.52390101688305157</c:v>
                </c:pt>
                <c:pt idx="4436">
                  <c:v>-0.5265933194181498</c:v>
                </c:pt>
                <c:pt idx="4437">
                  <c:v>-0.54332500609531742</c:v>
                </c:pt>
                <c:pt idx="4438">
                  <c:v>-0.54332500609531742</c:v>
                </c:pt>
                <c:pt idx="4439">
                  <c:v>-0.54332500609531742</c:v>
                </c:pt>
                <c:pt idx="4440">
                  <c:v>-0.54437744999326609</c:v>
                </c:pt>
                <c:pt idx="4441">
                  <c:v>-0.5437798630882178</c:v>
                </c:pt>
                <c:pt idx="4442">
                  <c:v>-0.60125009997392154</c:v>
                </c:pt>
                <c:pt idx="4443">
                  <c:v>-0.61170331808709888</c:v>
                </c:pt>
                <c:pt idx="4444">
                  <c:v>-0.60952261811824648</c:v>
                </c:pt>
                <c:pt idx="4445">
                  <c:v>-0.60952261811824648</c:v>
                </c:pt>
                <c:pt idx="4446">
                  <c:v>-0.60952261811824648</c:v>
                </c:pt>
                <c:pt idx="4447">
                  <c:v>-0.59447525697877812</c:v>
                </c:pt>
                <c:pt idx="4448">
                  <c:v>-0.57204550533882159</c:v>
                </c:pt>
                <c:pt idx="4449">
                  <c:v>-0.57158167940858584</c:v>
                </c:pt>
                <c:pt idx="4450">
                  <c:v>-0.5631008753847272</c:v>
                </c:pt>
                <c:pt idx="4451">
                  <c:v>-0.60262623685831862</c:v>
                </c:pt>
                <c:pt idx="4452">
                  <c:v>-0.60262623685831862</c:v>
                </c:pt>
                <c:pt idx="4453">
                  <c:v>-0.60262623685831862</c:v>
                </c:pt>
                <c:pt idx="4454">
                  <c:v>-0.59834680734436496</c:v>
                </c:pt>
                <c:pt idx="4455">
                  <c:v>-0.59887784801692556</c:v>
                </c:pt>
                <c:pt idx="4456">
                  <c:v>-0.59635411416134587</c:v>
                </c:pt>
                <c:pt idx="4457">
                  <c:v>-0.59970374056016329</c:v>
                </c:pt>
                <c:pt idx="4458">
                  <c:v>-0.60464540342175199</c:v>
                </c:pt>
                <c:pt idx="4459">
                  <c:v>-0.60464540342175199</c:v>
                </c:pt>
                <c:pt idx="4460">
                  <c:v>-0.60464540342175199</c:v>
                </c:pt>
                <c:pt idx="4461">
                  <c:v>-0.6010520572989505</c:v>
                </c:pt>
                <c:pt idx="4462">
                  <c:v>-0.61619183722774107</c:v>
                </c:pt>
                <c:pt idx="4463">
                  <c:v>-0.62975902112756399</c:v>
                </c:pt>
                <c:pt idx="4464">
                  <c:v>-0.64234349364012555</c:v>
                </c:pt>
                <c:pt idx="4465">
                  <c:v>-0.65333402689082865</c:v>
                </c:pt>
                <c:pt idx="4466">
                  <c:v>-0.65333402689082865</c:v>
                </c:pt>
                <c:pt idx="4467">
                  <c:v>-0.65333402689082865</c:v>
                </c:pt>
                <c:pt idx="4468">
                  <c:v>-0.62407482546866588</c:v>
                </c:pt>
                <c:pt idx="4469">
                  <c:v>-0.63614676675763215</c:v>
                </c:pt>
                <c:pt idx="4470">
                  <c:v>-0.63612502897660117</c:v>
                </c:pt>
                <c:pt idx="4471">
                  <c:v>-0.63736172065906405</c:v>
                </c:pt>
                <c:pt idx="4472">
                  <c:v>-0.63537395593096935</c:v>
                </c:pt>
                <c:pt idx="4473">
                  <c:v>-0.63452378789852903</c:v>
                </c:pt>
                <c:pt idx="4474">
                  <c:v>-0.63452378789852903</c:v>
                </c:pt>
                <c:pt idx="4475">
                  <c:v>-0.64059207011715424</c:v>
                </c:pt>
                <c:pt idx="4476">
                  <c:v>-0.61906285998008947</c:v>
                </c:pt>
                <c:pt idx="4477">
                  <c:v>-0.61729514899671223</c:v>
                </c:pt>
                <c:pt idx="4478">
                  <c:v>-0.61517503610532542</c:v>
                </c:pt>
                <c:pt idx="4479">
                  <c:v>-0.60943321845902565</c:v>
                </c:pt>
                <c:pt idx="4480">
                  <c:v>-0.60943321845902565</c:v>
                </c:pt>
                <c:pt idx="4481">
                  <c:v>-0.60943321845902565</c:v>
                </c:pt>
                <c:pt idx="4482">
                  <c:v>-0.6099359290613483</c:v>
                </c:pt>
                <c:pt idx="4483">
                  <c:v>-0.59752581562282436</c:v>
                </c:pt>
                <c:pt idx="4484">
                  <c:v>-0.58524962452085505</c:v>
                </c:pt>
                <c:pt idx="4485">
                  <c:v>-0.60187290569148322</c:v>
                </c:pt>
                <c:pt idx="4486">
                  <c:v>-0.60425333596009267</c:v>
                </c:pt>
                <c:pt idx="4487">
                  <c:v>-0.60425333596009267</c:v>
                </c:pt>
                <c:pt idx="4488">
                  <c:v>-0.60425333596009267</c:v>
                </c:pt>
                <c:pt idx="4489">
                  <c:v>-0.56630157200646392</c:v>
                </c:pt>
                <c:pt idx="4490">
                  <c:v>-0.56166475195827315</c:v>
                </c:pt>
                <c:pt idx="4491">
                  <c:v>-0.56798130933985636</c:v>
                </c:pt>
                <c:pt idx="4492">
                  <c:v>-0.57541646582220751</c:v>
                </c:pt>
                <c:pt idx="4493">
                  <c:v>-0.54112327118646519</c:v>
                </c:pt>
                <c:pt idx="4494">
                  <c:v>-0.54112327118646519</c:v>
                </c:pt>
                <c:pt idx="4495">
                  <c:v>-0.54112327118646519</c:v>
                </c:pt>
                <c:pt idx="4496">
                  <c:v>-0.50963571516381512</c:v>
                </c:pt>
                <c:pt idx="4497">
                  <c:v>-0.51068278132200451</c:v>
                </c:pt>
                <c:pt idx="4498">
                  <c:v>-0.53597794038088331</c:v>
                </c:pt>
                <c:pt idx="4499">
                  <c:v>-0.52396735855972532</c:v>
                </c:pt>
                <c:pt idx="4500">
                  <c:v>-0.46895500103993637</c:v>
                </c:pt>
                <c:pt idx="4501">
                  <c:v>-0.46895500103993637</c:v>
                </c:pt>
                <c:pt idx="4502">
                  <c:v>-0.46895500103993637</c:v>
                </c:pt>
                <c:pt idx="4503">
                  <c:v>-0.44094413485281958</c:v>
                </c:pt>
                <c:pt idx="4504">
                  <c:v>-0.46304200842952237</c:v>
                </c:pt>
                <c:pt idx="4505">
                  <c:v>-0.48587273630120892</c:v>
                </c:pt>
                <c:pt idx="4506">
                  <c:v>-0.44554028300216691</c:v>
                </c:pt>
                <c:pt idx="4507">
                  <c:v>-0.47741132558574628</c:v>
                </c:pt>
                <c:pt idx="4508">
                  <c:v>-0.47741132558574628</c:v>
                </c:pt>
                <c:pt idx="4509">
                  <c:v>-0.47741132558574628</c:v>
                </c:pt>
                <c:pt idx="4510">
                  <c:v>-0.44903161665790481</c:v>
                </c:pt>
                <c:pt idx="4511">
                  <c:v>-0.44939545270311954</c:v>
                </c:pt>
                <c:pt idx="4512">
                  <c:v>-0.44295826224123547</c:v>
                </c:pt>
                <c:pt idx="4513">
                  <c:v>-0.41407391419255135</c:v>
                </c:pt>
                <c:pt idx="4514">
                  <c:v>-0.3260819400786335</c:v>
                </c:pt>
                <c:pt idx="4515">
                  <c:v>-0.3260819400786335</c:v>
                </c:pt>
                <c:pt idx="4516">
                  <c:v>-0.3260819400786335</c:v>
                </c:pt>
                <c:pt idx="4517">
                  <c:v>-0.31056625773272012</c:v>
                </c:pt>
                <c:pt idx="4518">
                  <c:v>-0.29655732032020388</c:v>
                </c:pt>
                <c:pt idx="4519">
                  <c:v>-0.29461502790368022</c:v>
                </c:pt>
                <c:pt idx="4520">
                  <c:v>-0.28634198669441052</c:v>
                </c:pt>
                <c:pt idx="4521">
                  <c:v>-0.30071538197298464</c:v>
                </c:pt>
                <c:pt idx="4522">
                  <c:v>-0.30071538197298464</c:v>
                </c:pt>
                <c:pt idx="4523">
                  <c:v>-0.30071538197298464</c:v>
                </c:pt>
                <c:pt idx="4524">
                  <c:v>-0.23218847711963234</c:v>
                </c:pt>
                <c:pt idx="4525">
                  <c:v>-0.22342342823493469</c:v>
                </c:pt>
                <c:pt idx="4526">
                  <c:v>-0.17866335112046591</c:v>
                </c:pt>
                <c:pt idx="4527">
                  <c:v>-0.23278970178970101</c:v>
                </c:pt>
                <c:pt idx="4528">
                  <c:v>-0.27979232558834699</c:v>
                </c:pt>
                <c:pt idx="4529">
                  <c:v>-0.27979232558834699</c:v>
                </c:pt>
                <c:pt idx="4530">
                  <c:v>-0.27979232558834699</c:v>
                </c:pt>
                <c:pt idx="4531">
                  <c:v>-0.26282197106450966</c:v>
                </c:pt>
                <c:pt idx="4532">
                  <c:v>-0.18762706117081293</c:v>
                </c:pt>
                <c:pt idx="4533">
                  <c:v>-0.26825457343117853</c:v>
                </c:pt>
                <c:pt idx="4534">
                  <c:v>-0.24625092282484612</c:v>
                </c:pt>
                <c:pt idx="4535">
                  <c:v>-0.25370333242820708</c:v>
                </c:pt>
                <c:pt idx="4536">
                  <c:v>-0.25370333242820708</c:v>
                </c:pt>
                <c:pt idx="4537">
                  <c:v>-0.25370333242820708</c:v>
                </c:pt>
                <c:pt idx="4538">
                  <c:v>-0.21006765230079755</c:v>
                </c:pt>
                <c:pt idx="4539">
                  <c:v>-0.17720975525589017</c:v>
                </c:pt>
                <c:pt idx="4540">
                  <c:v>-0.1791368317538623</c:v>
                </c:pt>
                <c:pt idx="4541">
                  <c:v>-0.1059284370749527</c:v>
                </c:pt>
                <c:pt idx="4542">
                  <c:v>-0.12806650682718174</c:v>
                </c:pt>
                <c:pt idx="4543">
                  <c:v>-0.12806650682718174</c:v>
                </c:pt>
                <c:pt idx="4544">
                  <c:v>-0.12806650682718174</c:v>
                </c:pt>
                <c:pt idx="4545">
                  <c:v>-8.5892204767787195E-2</c:v>
                </c:pt>
                <c:pt idx="4546">
                  <c:v>2.4525461967992296E-3</c:v>
                </c:pt>
                <c:pt idx="4547">
                  <c:v>-4.0884540947553505E-2</c:v>
                </c:pt>
                <c:pt idx="4548">
                  <c:v>-0.17525219684707999</c:v>
                </c:pt>
                <c:pt idx="4549">
                  <c:v>-0.19631189084283068</c:v>
                </c:pt>
                <c:pt idx="4550">
                  <c:v>-0.19631189084283068</c:v>
                </c:pt>
                <c:pt idx="4551">
                  <c:v>-0.19631189084283068</c:v>
                </c:pt>
                <c:pt idx="4552">
                  <c:v>-0.19383402562315155</c:v>
                </c:pt>
                <c:pt idx="4553">
                  <c:v>-0.21862391615384047</c:v>
                </c:pt>
                <c:pt idx="4554">
                  <c:v>-0.2944170149485078</c:v>
                </c:pt>
                <c:pt idx="4555">
                  <c:v>-0.26974987658722427</c:v>
                </c:pt>
                <c:pt idx="4556">
                  <c:v>-0.27412982429132998</c:v>
                </c:pt>
                <c:pt idx="4557">
                  <c:v>-0.27412982429132998</c:v>
                </c:pt>
                <c:pt idx="4558">
                  <c:v>-0.27412982429132998</c:v>
                </c:pt>
                <c:pt idx="4559">
                  <c:v>-0.24917477308415065</c:v>
                </c:pt>
                <c:pt idx="4560">
                  <c:v>-0.22323926945524236</c:v>
                </c:pt>
                <c:pt idx="4561">
                  <c:v>-0.31340968185376927</c:v>
                </c:pt>
                <c:pt idx="4562">
                  <c:v>-0.35436709545442169</c:v>
                </c:pt>
                <c:pt idx="4563">
                  <c:v>-0.38568156777173074</c:v>
                </c:pt>
                <c:pt idx="4564">
                  <c:v>-0.35187244235478932</c:v>
                </c:pt>
                <c:pt idx="4565">
                  <c:v>-0.35187244235478932</c:v>
                </c:pt>
                <c:pt idx="4566">
                  <c:v>-0.36302287467229799</c:v>
                </c:pt>
                <c:pt idx="4567">
                  <c:v>-0.36319691727214354</c:v>
                </c:pt>
                <c:pt idx="4568">
                  <c:v>-0.32768517998964874</c:v>
                </c:pt>
                <c:pt idx="4569">
                  <c:v>-0.3425631557637876</c:v>
                </c:pt>
                <c:pt idx="4570">
                  <c:v>-0.35188574445445819</c:v>
                </c:pt>
                <c:pt idx="4571">
                  <c:v>-0.35188574445445819</c:v>
                </c:pt>
                <c:pt idx="4572">
                  <c:v>-0.35188574445445819</c:v>
                </c:pt>
                <c:pt idx="4573">
                  <c:v>-0.3460695869553525</c:v>
                </c:pt>
                <c:pt idx="4574">
                  <c:v>-0.35229662365730574</c:v>
                </c:pt>
                <c:pt idx="4575">
                  <c:v>-0.33769126077142331</c:v>
                </c:pt>
                <c:pt idx="4576">
                  <c:v>-0.25785875564150729</c:v>
                </c:pt>
                <c:pt idx="4577">
                  <c:v>-0.23559325514230775</c:v>
                </c:pt>
                <c:pt idx="4578">
                  <c:v>-0.23559325514230775</c:v>
                </c:pt>
                <c:pt idx="4579">
                  <c:v>-0.23559325514230775</c:v>
                </c:pt>
                <c:pt idx="4580">
                  <c:v>-0.23256841773781103</c:v>
                </c:pt>
                <c:pt idx="4581">
                  <c:v>-0.23765332964288363</c:v>
                </c:pt>
                <c:pt idx="4582">
                  <c:v>-0.29238189725849772</c:v>
                </c:pt>
                <c:pt idx="4583">
                  <c:v>-0.29736840364738559</c:v>
                </c:pt>
                <c:pt idx="4584">
                  <c:v>-0.2973385650672109</c:v>
                </c:pt>
                <c:pt idx="4585">
                  <c:v>-0.2973385650672109</c:v>
                </c:pt>
                <c:pt idx="4586">
                  <c:v>-0.2973385650672109</c:v>
                </c:pt>
                <c:pt idx="4587">
                  <c:v>-0.33128866431148973</c:v>
                </c:pt>
                <c:pt idx="4588">
                  <c:v>-0.35669117102338299</c:v>
                </c:pt>
                <c:pt idx="4589">
                  <c:v>-0.35781563645458536</c:v>
                </c:pt>
                <c:pt idx="4590">
                  <c:v>-0.34988535871951376</c:v>
                </c:pt>
                <c:pt idx="4591">
                  <c:v>-0.3704802865396265</c:v>
                </c:pt>
                <c:pt idx="4592">
                  <c:v>-0.3704802865396265</c:v>
                </c:pt>
                <c:pt idx="4593">
                  <c:v>-0.3704802865396265</c:v>
                </c:pt>
                <c:pt idx="4594">
                  <c:v>-0.342144981593688</c:v>
                </c:pt>
                <c:pt idx="4595">
                  <c:v>-0.34096742495950988</c:v>
                </c:pt>
                <c:pt idx="4596">
                  <c:v>-0.36499002266271335</c:v>
                </c:pt>
                <c:pt idx="4597">
                  <c:v>-0.36459089246037119</c:v>
                </c:pt>
                <c:pt idx="4598">
                  <c:v>-0.37530056251334826</c:v>
                </c:pt>
                <c:pt idx="4599">
                  <c:v>-0.37530056251334826</c:v>
                </c:pt>
                <c:pt idx="4600">
                  <c:v>-0.37530056251334826</c:v>
                </c:pt>
                <c:pt idx="4601">
                  <c:v>-0.33763468203760022</c:v>
                </c:pt>
                <c:pt idx="4602">
                  <c:v>-0.3148139515320873</c:v>
                </c:pt>
                <c:pt idx="4603">
                  <c:v>-0.33532560534871775</c:v>
                </c:pt>
                <c:pt idx="4604">
                  <c:v>-0.33142163309082712</c:v>
                </c:pt>
                <c:pt idx="4605">
                  <c:v>-0.38059447794761952</c:v>
                </c:pt>
                <c:pt idx="4606">
                  <c:v>-0.38059447794761952</c:v>
                </c:pt>
                <c:pt idx="4607">
                  <c:v>-0.38059447794761952</c:v>
                </c:pt>
                <c:pt idx="4608">
                  <c:v>-0.39402672427297664</c:v>
                </c:pt>
                <c:pt idx="4609">
                  <c:v>-0.42579991464448813</c:v>
                </c:pt>
                <c:pt idx="4610">
                  <c:v>-0.43898747867923998</c:v>
                </c:pt>
                <c:pt idx="4611">
                  <c:v>-0.44841868349002639</c:v>
                </c:pt>
                <c:pt idx="4612">
                  <c:v>-0.48248734647538122</c:v>
                </c:pt>
                <c:pt idx="4613">
                  <c:v>-0.48248734647538122</c:v>
                </c:pt>
                <c:pt idx="4614">
                  <c:v>-0.48248734647538122</c:v>
                </c:pt>
                <c:pt idx="4615">
                  <c:v>-0.46504367379250872</c:v>
                </c:pt>
                <c:pt idx="4616">
                  <c:v>-0.47428996018518438</c:v>
                </c:pt>
                <c:pt idx="4617">
                  <c:v>-0.46109681817292075</c:v>
                </c:pt>
                <c:pt idx="4618">
                  <c:v>-0.46861681377589587</c:v>
                </c:pt>
                <c:pt idx="4619">
                  <c:v>-0.47894858664727763</c:v>
                </c:pt>
                <c:pt idx="4620">
                  <c:v>-0.47894858664727763</c:v>
                </c:pt>
                <c:pt idx="4621">
                  <c:v>-0.47894858664727763</c:v>
                </c:pt>
                <c:pt idx="4622">
                  <c:v>-0.46300647703936587</c:v>
                </c:pt>
                <c:pt idx="4623">
                  <c:v>-0.42825004042207754</c:v>
                </c:pt>
                <c:pt idx="4624">
                  <c:v>-0.42547942318406801</c:v>
                </c:pt>
                <c:pt idx="4625">
                  <c:v>-0.40682442867577101</c:v>
                </c:pt>
                <c:pt idx="4626">
                  <c:v>-0.44817481052235952</c:v>
                </c:pt>
                <c:pt idx="4627">
                  <c:v>-0.44817481052235952</c:v>
                </c:pt>
                <c:pt idx="4628">
                  <c:v>-0.44817481052235952</c:v>
                </c:pt>
                <c:pt idx="4629">
                  <c:v>-0.44910607954132431</c:v>
                </c:pt>
                <c:pt idx="4630">
                  <c:v>-0.41495771955284022</c:v>
                </c:pt>
                <c:pt idx="4631">
                  <c:v>-0.39149736737491236</c:v>
                </c:pt>
                <c:pt idx="4632">
                  <c:v>-0.37860076833807144</c:v>
                </c:pt>
                <c:pt idx="4633">
                  <c:v>-0.40012964904095971</c:v>
                </c:pt>
                <c:pt idx="4634">
                  <c:v>-0.40012964904095971</c:v>
                </c:pt>
                <c:pt idx="4635">
                  <c:v>-0.40012964904095971</c:v>
                </c:pt>
                <c:pt idx="4636">
                  <c:v>-0.38481806505302762</c:v>
                </c:pt>
                <c:pt idx="4637">
                  <c:v>-0.39964536580742527</c:v>
                </c:pt>
                <c:pt idx="4638">
                  <c:v>-0.43871164963318521</c:v>
                </c:pt>
                <c:pt idx="4639">
                  <c:v>-0.43542742606913176</c:v>
                </c:pt>
                <c:pt idx="4640">
                  <c:v>-0.44958712068672479</c:v>
                </c:pt>
                <c:pt idx="4641">
                  <c:v>-0.44958712068672479</c:v>
                </c:pt>
                <c:pt idx="4642">
                  <c:v>-0.44958712068672479</c:v>
                </c:pt>
                <c:pt idx="4643">
                  <c:v>-0.47684368682609102</c:v>
                </c:pt>
                <c:pt idx="4644">
                  <c:v>-0.44919377956931839</c:v>
                </c:pt>
                <c:pt idx="4645">
                  <c:v>-0.46298285537234385</c:v>
                </c:pt>
                <c:pt idx="4646">
                  <c:v>-0.46620393671756177</c:v>
                </c:pt>
                <c:pt idx="4647">
                  <c:v>-0.43051274501446901</c:v>
                </c:pt>
                <c:pt idx="4648">
                  <c:v>-0.43051274501446901</c:v>
                </c:pt>
                <c:pt idx="4649">
                  <c:v>-0.43051274501446901</c:v>
                </c:pt>
                <c:pt idx="4650">
                  <c:v>-0.42265858782257748</c:v>
                </c:pt>
                <c:pt idx="4651">
                  <c:v>-0.46868418123621669</c:v>
                </c:pt>
                <c:pt idx="4652">
                  <c:v>-0.47901209053296268</c:v>
                </c:pt>
                <c:pt idx="4653">
                  <c:v>-0.4829235333721722</c:v>
                </c:pt>
                <c:pt idx="4654">
                  <c:v>-0.50507695026552901</c:v>
                </c:pt>
                <c:pt idx="4655">
                  <c:v>-0.50507695026552901</c:v>
                </c:pt>
                <c:pt idx="4656">
                  <c:v>-0.5183342712664295</c:v>
                </c:pt>
                <c:pt idx="4657">
                  <c:v>-0.50208625682311958</c:v>
                </c:pt>
                <c:pt idx="4658">
                  <c:v>-0.50507891231703361</c:v>
                </c:pt>
                <c:pt idx="4659">
                  <c:v>-0.5096204698815977</c:v>
                </c:pt>
                <c:pt idx="4660">
                  <c:v>-0.51301569689118687</c:v>
                </c:pt>
                <c:pt idx="4661">
                  <c:v>-0.54031690347845884</c:v>
                </c:pt>
                <c:pt idx="4662">
                  <c:v>-0.54031690347845884</c:v>
                </c:pt>
                <c:pt idx="4663">
                  <c:v>-0.54031690347845884</c:v>
                </c:pt>
                <c:pt idx="4664">
                  <c:v>-0.524299950689747</c:v>
                </c:pt>
                <c:pt idx="4665">
                  <c:v>-0.5147102331535337</c:v>
                </c:pt>
                <c:pt idx="4666">
                  <c:v>-0.51584223186507028</c:v>
                </c:pt>
                <c:pt idx="4667">
                  <c:v>-0.53189731025442699</c:v>
                </c:pt>
                <c:pt idx="4668">
                  <c:v>-0.55366577337394118</c:v>
                </c:pt>
                <c:pt idx="4669">
                  <c:v>-0.55366577337394118</c:v>
                </c:pt>
                <c:pt idx="4670">
                  <c:v>-0.55366577337394118</c:v>
                </c:pt>
                <c:pt idx="4671">
                  <c:v>-0.5504757448940697</c:v>
                </c:pt>
                <c:pt idx="4672">
                  <c:v>-0.53472840334839655</c:v>
                </c:pt>
                <c:pt idx="4673">
                  <c:v>-0.55441814254092026</c:v>
                </c:pt>
                <c:pt idx="4674">
                  <c:v>-0.58383201426247788</c:v>
                </c:pt>
                <c:pt idx="4675">
                  <c:v>-0.60659480944326671</c:v>
                </c:pt>
                <c:pt idx="4676">
                  <c:v>-0.60659480944326671</c:v>
                </c:pt>
                <c:pt idx="4677">
                  <c:v>-0.60659480944326671</c:v>
                </c:pt>
                <c:pt idx="4678">
                  <c:v>-0.61726708293729515</c:v>
                </c:pt>
                <c:pt idx="4679">
                  <c:v>-0.62389721492427008</c:v>
                </c:pt>
                <c:pt idx="4680">
                  <c:v>-0.63439336544297198</c:v>
                </c:pt>
                <c:pt idx="4681">
                  <c:v>-0.64470296156180418</c:v>
                </c:pt>
                <c:pt idx="4682">
                  <c:v>-0.6593916319780696</c:v>
                </c:pt>
                <c:pt idx="4683">
                  <c:v>-0.6593916319780696</c:v>
                </c:pt>
                <c:pt idx="4684">
                  <c:v>-0.6593916319780696</c:v>
                </c:pt>
                <c:pt idx="4685">
                  <c:v>-0.64851311018265767</c:v>
                </c:pt>
                <c:pt idx="4686">
                  <c:v>-0.64601885218482913</c:v>
                </c:pt>
                <c:pt idx="4687">
                  <c:v>-0.65462345892523199</c:v>
                </c:pt>
                <c:pt idx="4688">
                  <c:v>-0.65478266330788237</c:v>
                </c:pt>
                <c:pt idx="4689">
                  <c:v>-0.69533557195365003</c:v>
                </c:pt>
                <c:pt idx="4690">
                  <c:v>-0.69533557195365003</c:v>
                </c:pt>
                <c:pt idx="4691">
                  <c:v>-0.69533557195365003</c:v>
                </c:pt>
                <c:pt idx="4692">
                  <c:v>-0.70346520453457662</c:v>
                </c:pt>
                <c:pt idx="4693">
                  <c:v>-0.69518014353401114</c:v>
                </c:pt>
                <c:pt idx="4694">
                  <c:v>-0.6916587209270737</c:v>
                </c:pt>
                <c:pt idx="4695">
                  <c:v>-0.69740065248819261</c:v>
                </c:pt>
                <c:pt idx="4696">
                  <c:v>-0.68748450960393348</c:v>
                </c:pt>
                <c:pt idx="4697">
                  <c:v>-0.68748450960393348</c:v>
                </c:pt>
                <c:pt idx="4698">
                  <c:v>-0.68748450960393348</c:v>
                </c:pt>
                <c:pt idx="4699">
                  <c:v>-0.68601399273562558</c:v>
                </c:pt>
                <c:pt idx="4700">
                  <c:v>-0.68263432268947688</c:v>
                </c:pt>
                <c:pt idx="4701">
                  <c:v>-0.70125424031446182</c:v>
                </c:pt>
                <c:pt idx="4702">
                  <c:v>-0.7012472850290985</c:v>
                </c:pt>
                <c:pt idx="4703">
                  <c:v>-0.71101257568961329</c:v>
                </c:pt>
                <c:pt idx="4704">
                  <c:v>-0.71101257568961329</c:v>
                </c:pt>
                <c:pt idx="4705">
                  <c:v>-0.71101257568961329</c:v>
                </c:pt>
                <c:pt idx="4706">
                  <c:v>-0.68794532392859065</c:v>
                </c:pt>
                <c:pt idx="4707">
                  <c:v>-0.69903258959935033</c:v>
                </c:pt>
                <c:pt idx="4708">
                  <c:v>-0.69141940202094787</c:v>
                </c:pt>
                <c:pt idx="4709">
                  <c:v>-0.69038198419581021</c:v>
                </c:pt>
                <c:pt idx="4710">
                  <c:v>-0.6359868687064747</c:v>
                </c:pt>
                <c:pt idx="4711">
                  <c:v>-0.6359868687064747</c:v>
                </c:pt>
                <c:pt idx="4712">
                  <c:v>-0.6359868687064747</c:v>
                </c:pt>
                <c:pt idx="4713">
                  <c:v>-0.5820078110131347</c:v>
                </c:pt>
                <c:pt idx="4714">
                  <c:v>-0.56844640932798352</c:v>
                </c:pt>
                <c:pt idx="4715">
                  <c:v>-0.6020291364022845</c:v>
                </c:pt>
                <c:pt idx="4716">
                  <c:v>-0.58614209515532667</c:v>
                </c:pt>
                <c:pt idx="4717">
                  <c:v>-0.54068023608213145</c:v>
                </c:pt>
                <c:pt idx="4718">
                  <c:v>-0.54068023608213145</c:v>
                </c:pt>
                <c:pt idx="4719">
                  <c:v>-0.54068023608213145</c:v>
                </c:pt>
                <c:pt idx="4720">
                  <c:v>-0.53175075876381994</c:v>
                </c:pt>
                <c:pt idx="4721">
                  <c:v>-0.55019479433772456</c:v>
                </c:pt>
                <c:pt idx="4722">
                  <c:v>-0.55416092941817241</c:v>
                </c:pt>
                <c:pt idx="4723">
                  <c:v>-0.54524214281316064</c:v>
                </c:pt>
                <c:pt idx="4724">
                  <c:v>-0.5716797470681193</c:v>
                </c:pt>
                <c:pt idx="4725">
                  <c:v>-0.5716797470681193</c:v>
                </c:pt>
                <c:pt idx="4726">
                  <c:v>-0.5716797470681193</c:v>
                </c:pt>
                <c:pt idx="4727">
                  <c:v>-0.59476102671667552</c:v>
                </c:pt>
                <c:pt idx="4728">
                  <c:v>-0.60212380814802635</c:v>
                </c:pt>
                <c:pt idx="4729">
                  <c:v>-0.64455127714239502</c:v>
                </c:pt>
                <c:pt idx="4730">
                  <c:v>-0.65782314757985605</c:v>
                </c:pt>
                <c:pt idx="4731">
                  <c:v>-0.68224982158978043</c:v>
                </c:pt>
                <c:pt idx="4732">
                  <c:v>-0.68224982158978043</c:v>
                </c:pt>
                <c:pt idx="4733">
                  <c:v>-0.68224982158978043</c:v>
                </c:pt>
                <c:pt idx="4734">
                  <c:v>-0.68817864915497962</c:v>
                </c:pt>
                <c:pt idx="4735">
                  <c:v>-0.68334841517103972</c:v>
                </c:pt>
                <c:pt idx="4736">
                  <c:v>-0.70535649192186378</c:v>
                </c:pt>
                <c:pt idx="4737">
                  <c:v>-0.69603198738574046</c:v>
                </c:pt>
                <c:pt idx="4738">
                  <c:v>-0.68423647048462233</c:v>
                </c:pt>
                <c:pt idx="4739">
                  <c:v>-0.68423647048462233</c:v>
                </c:pt>
                <c:pt idx="4740">
                  <c:v>-0.68423647048462233</c:v>
                </c:pt>
                <c:pt idx="4741">
                  <c:v>-0.68226630507057173</c:v>
                </c:pt>
                <c:pt idx="4742">
                  <c:v>-0.67784644287789486</c:v>
                </c:pt>
                <c:pt idx="4743">
                  <c:v>-0.68105271072808771</c:v>
                </c:pt>
                <c:pt idx="4744">
                  <c:v>-0.68038842353184925</c:v>
                </c:pt>
                <c:pt idx="4745">
                  <c:v>-0.67752316446934802</c:v>
                </c:pt>
                <c:pt idx="4746">
                  <c:v>-0.67752316446934802</c:v>
                </c:pt>
                <c:pt idx="4747">
                  <c:v>-0.67752316446934802</c:v>
                </c:pt>
                <c:pt idx="4748">
                  <c:v>-0.69980637014499592</c:v>
                </c:pt>
                <c:pt idx="4749">
                  <c:v>-0.67794705026233126</c:v>
                </c:pt>
                <c:pt idx="4750">
                  <c:v>-0.66813825318427544</c:v>
                </c:pt>
                <c:pt idx="4751">
                  <c:v>-0.61553609873801651</c:v>
                </c:pt>
                <c:pt idx="4752">
                  <c:v>-0.6032774369599222</c:v>
                </c:pt>
                <c:pt idx="4753">
                  <c:v>-0.6032774369599222</c:v>
                </c:pt>
                <c:pt idx="4754">
                  <c:v>-0.6032774369599222</c:v>
                </c:pt>
                <c:pt idx="4755">
                  <c:v>-0.60617139178497692</c:v>
                </c:pt>
                <c:pt idx="4756">
                  <c:v>-0.61845200388090049</c:v>
                </c:pt>
                <c:pt idx="4757">
                  <c:v>-0.61898965278596241</c:v>
                </c:pt>
                <c:pt idx="4758">
                  <c:v>-0.60716766254906529</c:v>
                </c:pt>
                <c:pt idx="4759">
                  <c:v>-0.64893473570049565</c:v>
                </c:pt>
                <c:pt idx="4760">
                  <c:v>-0.64893473570049565</c:v>
                </c:pt>
                <c:pt idx="4761">
                  <c:v>-0.64893473570049565</c:v>
                </c:pt>
                <c:pt idx="4762">
                  <c:v>-0.64103881894853587</c:v>
                </c:pt>
                <c:pt idx="4763">
                  <c:v>-0.63143891178409106</c:v>
                </c:pt>
                <c:pt idx="4764">
                  <c:v>-0.62799664853386938</c:v>
                </c:pt>
                <c:pt idx="4765">
                  <c:v>-0.67347464993471851</c:v>
                </c:pt>
                <c:pt idx="4766">
                  <c:v>-0.7104711665967971</c:v>
                </c:pt>
                <c:pt idx="4767">
                  <c:v>-0.7104711665967971</c:v>
                </c:pt>
                <c:pt idx="4768">
                  <c:v>-0.7104711665967971</c:v>
                </c:pt>
                <c:pt idx="4769">
                  <c:v>-0.68600329982252162</c:v>
                </c:pt>
                <c:pt idx="4770">
                  <c:v>-0.67990294733162471</c:v>
                </c:pt>
                <c:pt idx="4771">
                  <c:v>-0.69094604617330269</c:v>
                </c:pt>
                <c:pt idx="4772">
                  <c:v>-0.67263141341116206</c:v>
                </c:pt>
                <c:pt idx="4773">
                  <c:v>-0.67810372895838389</c:v>
                </c:pt>
                <c:pt idx="4774">
                  <c:v>-0.67810372895838389</c:v>
                </c:pt>
                <c:pt idx="4775">
                  <c:v>-0.67810372895838389</c:v>
                </c:pt>
                <c:pt idx="4776">
                  <c:v>-0.68479081296474542</c:v>
                </c:pt>
                <c:pt idx="4777">
                  <c:v>-0.69502769439906975</c:v>
                </c:pt>
                <c:pt idx="4778">
                  <c:v>-0.67098931052616639</c:v>
                </c:pt>
                <c:pt idx="4779">
                  <c:v>-0.72671134005805327</c:v>
                </c:pt>
                <c:pt idx="4780">
                  <c:v>-0.7550591514757008</c:v>
                </c:pt>
                <c:pt idx="4781">
                  <c:v>-0.7550591514757008</c:v>
                </c:pt>
                <c:pt idx="4782">
                  <c:v>-0.7550591514757008</c:v>
                </c:pt>
                <c:pt idx="4783">
                  <c:v>-0.74874561566184794</c:v>
                </c:pt>
                <c:pt idx="4784">
                  <c:v>-0.75472905294500048</c:v>
                </c:pt>
                <c:pt idx="4785">
                  <c:v>-0.75961788126192209</c:v>
                </c:pt>
                <c:pt idx="4786">
                  <c:v>-0.76476464000616762</c:v>
                </c:pt>
                <c:pt idx="4787">
                  <c:v>-0.78248618658030333</c:v>
                </c:pt>
                <c:pt idx="4788">
                  <c:v>-0.78248618658030333</c:v>
                </c:pt>
                <c:pt idx="4789">
                  <c:v>-0.78248618658030333</c:v>
                </c:pt>
                <c:pt idx="4790">
                  <c:v>-0.76322657327115695</c:v>
                </c:pt>
                <c:pt idx="4791">
                  <c:v>-0.77353217461273627</c:v>
                </c:pt>
                <c:pt idx="4792">
                  <c:v>-0.7703547761224443</c:v>
                </c:pt>
                <c:pt idx="4793">
                  <c:v>-0.77636522948805864</c:v>
                </c:pt>
                <c:pt idx="4794">
                  <c:v>-0.80163741308793091</c:v>
                </c:pt>
                <c:pt idx="4795">
                  <c:v>-0.80163741308793091</c:v>
                </c:pt>
                <c:pt idx="4796">
                  <c:v>-0.80163741308793091</c:v>
                </c:pt>
                <c:pt idx="4797">
                  <c:v>-0.80828399278549845</c:v>
                </c:pt>
                <c:pt idx="4798">
                  <c:v>-0.79003624509367931</c:v>
                </c:pt>
                <c:pt idx="4799">
                  <c:v>-0.80397519929306538</c:v>
                </c:pt>
                <c:pt idx="4800">
                  <c:v>-0.83618929709714318</c:v>
                </c:pt>
                <c:pt idx="4801">
                  <c:v>-0.83861985471108214</c:v>
                </c:pt>
                <c:pt idx="4802">
                  <c:v>-0.83861985471108214</c:v>
                </c:pt>
                <c:pt idx="4803">
                  <c:v>-0.83861985471108214</c:v>
                </c:pt>
                <c:pt idx="4804">
                  <c:v>-0.82660683385851419</c:v>
                </c:pt>
                <c:pt idx="4805">
                  <c:v>-0.66304886478472347</c:v>
                </c:pt>
                <c:pt idx="4806">
                  <c:v>-0.64245334048635161</c:v>
                </c:pt>
                <c:pt idx="4807">
                  <c:v>-0.62085675583349742</c:v>
                </c:pt>
                <c:pt idx="4808">
                  <c:v>-0.56830382568241433</c:v>
                </c:pt>
                <c:pt idx="4809">
                  <c:v>-0.56830382568241433</c:v>
                </c:pt>
                <c:pt idx="4810">
                  <c:v>-0.56830382568241433</c:v>
                </c:pt>
                <c:pt idx="4811">
                  <c:v>-0.48293710246442068</c:v>
                </c:pt>
                <c:pt idx="4812">
                  <c:v>-0.57797580478439725</c:v>
                </c:pt>
                <c:pt idx="4813">
                  <c:v>-0.60404865320321544</c:v>
                </c:pt>
                <c:pt idx="4814">
                  <c:v>-0.63722453657348821</c:v>
                </c:pt>
                <c:pt idx="4815">
                  <c:v>-0.69381128880318177</c:v>
                </c:pt>
                <c:pt idx="4816">
                  <c:v>-0.69381128880318177</c:v>
                </c:pt>
                <c:pt idx="4817">
                  <c:v>-0.69381128880318177</c:v>
                </c:pt>
                <c:pt idx="4818">
                  <c:v>-0.67960953950754155</c:v>
                </c:pt>
                <c:pt idx="4819">
                  <c:v>-0.57185889892063269</c:v>
                </c:pt>
                <c:pt idx="4820">
                  <c:v>-0.49441192719803168</c:v>
                </c:pt>
                <c:pt idx="4821">
                  <c:v>-0.55990392063734884</c:v>
                </c:pt>
                <c:pt idx="4822">
                  <c:v>-0.57417253821377301</c:v>
                </c:pt>
                <c:pt idx="4823">
                  <c:v>-0.57417253821377301</c:v>
                </c:pt>
                <c:pt idx="4824">
                  <c:v>-0.57417253821377301</c:v>
                </c:pt>
                <c:pt idx="4825">
                  <c:v>-0.62841067497578118</c:v>
                </c:pt>
                <c:pt idx="4826">
                  <c:v>-0.65942303308172989</c:v>
                </c:pt>
                <c:pt idx="4827">
                  <c:v>-0.68629268862463244</c:v>
                </c:pt>
                <c:pt idx="4828">
                  <c:v>-0.69484705122891344</c:v>
                </c:pt>
                <c:pt idx="4829">
                  <c:v>-0.72299103027103206</c:v>
                </c:pt>
                <c:pt idx="4830">
                  <c:v>-0.72299103027103206</c:v>
                </c:pt>
                <c:pt idx="4831">
                  <c:v>-0.72299103027103206</c:v>
                </c:pt>
                <c:pt idx="4832">
                  <c:v>-0.68944140905421325</c:v>
                </c:pt>
                <c:pt idx="4833">
                  <c:v>-0.68834882961428145</c:v>
                </c:pt>
                <c:pt idx="4834">
                  <c:v>-0.62602885707878486</c:v>
                </c:pt>
                <c:pt idx="4835">
                  <c:v>-0.64349604795952131</c:v>
                </c:pt>
                <c:pt idx="4836">
                  <c:v>-0.68006479368988138</c:v>
                </c:pt>
                <c:pt idx="4837">
                  <c:v>-0.68006479368988138</c:v>
                </c:pt>
                <c:pt idx="4838">
                  <c:v>-0.6628932110690432</c:v>
                </c:pt>
                <c:pt idx="4839">
                  <c:v>-0.66149225995993099</c:v>
                </c:pt>
                <c:pt idx="4840">
                  <c:v>-0.70955985621716566</c:v>
                </c:pt>
                <c:pt idx="4841">
                  <c:v>-0.71809449167005357</c:v>
                </c:pt>
                <c:pt idx="4842">
                  <c:v>-0.73839842319925975</c:v>
                </c:pt>
                <c:pt idx="4843">
                  <c:v>-0.75436281546390993</c:v>
                </c:pt>
                <c:pt idx="4844">
                  <c:v>-0.75436281546390993</c:v>
                </c:pt>
                <c:pt idx="4845">
                  <c:v>-0.75436281546390993</c:v>
                </c:pt>
                <c:pt idx="4846">
                  <c:v>-0.76085693058240622</c:v>
                </c:pt>
                <c:pt idx="4847">
                  <c:v>-0.76376178643189729</c:v>
                </c:pt>
                <c:pt idx="4848">
                  <c:v>-0.74251927065531276</c:v>
                </c:pt>
                <c:pt idx="4849">
                  <c:v>-0.74752921931818705</c:v>
                </c:pt>
                <c:pt idx="4850">
                  <c:v>-0.75957503682925887</c:v>
                </c:pt>
                <c:pt idx="4851">
                  <c:v>-0.75957503682925887</c:v>
                </c:pt>
                <c:pt idx="4852">
                  <c:v>-0.75957503682925887</c:v>
                </c:pt>
                <c:pt idx="4853">
                  <c:v>-0.77035807590511685</c:v>
                </c:pt>
                <c:pt idx="4854">
                  <c:v>-0.75004244185036828</c:v>
                </c:pt>
                <c:pt idx="4855">
                  <c:v>-0.7076429335306148</c:v>
                </c:pt>
                <c:pt idx="4856">
                  <c:v>-0.70125032311189106</c:v>
                </c:pt>
                <c:pt idx="4857">
                  <c:v>-0.72480736006458657</c:v>
                </c:pt>
                <c:pt idx="4858">
                  <c:v>-0.72480736006458657</c:v>
                </c:pt>
                <c:pt idx="4859">
                  <c:v>-0.72480736006458657</c:v>
                </c:pt>
                <c:pt idx="4860">
                  <c:v>-0.71623882763953217</c:v>
                </c:pt>
                <c:pt idx="4861">
                  <c:v>-0.72744195803872813</c:v>
                </c:pt>
                <c:pt idx="4862">
                  <c:v>-0.73384762753636468</c:v>
                </c:pt>
                <c:pt idx="4863">
                  <c:v>-0.78575108175117037</c:v>
                </c:pt>
                <c:pt idx="4864">
                  <c:v>-0.78765203878306578</c:v>
                </c:pt>
                <c:pt idx="4865">
                  <c:v>-0.78765203878306578</c:v>
                </c:pt>
                <c:pt idx="4866">
                  <c:v>-0.78765203878306578</c:v>
                </c:pt>
                <c:pt idx="4867">
                  <c:v>-0.76306723719921443</c:v>
                </c:pt>
                <c:pt idx="4868">
                  <c:v>-0.69224623776692673</c:v>
                </c:pt>
                <c:pt idx="4869">
                  <c:v>-0.72315520974016934</c:v>
                </c:pt>
                <c:pt idx="4870">
                  <c:v>-0.72339015271819751</c:v>
                </c:pt>
                <c:pt idx="4871">
                  <c:v>-0.72999566253910064</c:v>
                </c:pt>
                <c:pt idx="4872">
                  <c:v>-0.72999566253910064</c:v>
                </c:pt>
                <c:pt idx="4873">
                  <c:v>-0.72999566253910064</c:v>
                </c:pt>
                <c:pt idx="4874">
                  <c:v>-0.72684812123299125</c:v>
                </c:pt>
                <c:pt idx="4875">
                  <c:v>-0.72173541306877864</c:v>
                </c:pt>
                <c:pt idx="4876">
                  <c:v>-0.72558252178711857</c:v>
                </c:pt>
                <c:pt idx="4877">
                  <c:v>-0.71924086524490216</c:v>
                </c:pt>
                <c:pt idx="4878">
                  <c:v>-0.72999856080971204</c:v>
                </c:pt>
                <c:pt idx="4879">
                  <c:v>-0.72999856080971204</c:v>
                </c:pt>
                <c:pt idx="4880">
                  <c:v>-0.72999856080971204</c:v>
                </c:pt>
                <c:pt idx="4881">
                  <c:v>-0.72206380338140097</c:v>
                </c:pt>
                <c:pt idx="4882">
                  <c:v>-0.73203985421660689</c:v>
                </c:pt>
                <c:pt idx="4883">
                  <c:v>-0.73732211170691608</c:v>
                </c:pt>
                <c:pt idx="4884">
                  <c:v>-0.74343784233169785</c:v>
                </c:pt>
                <c:pt idx="4885">
                  <c:v>-0.76638908164865871</c:v>
                </c:pt>
                <c:pt idx="4886">
                  <c:v>-0.76638908164865871</c:v>
                </c:pt>
                <c:pt idx="4887">
                  <c:v>-0.76638908164865871</c:v>
                </c:pt>
                <c:pt idx="4888">
                  <c:v>-0.76038418721232515</c:v>
                </c:pt>
                <c:pt idx="4889">
                  <c:v>-0.76902469065642287</c:v>
                </c:pt>
                <c:pt idx="4890">
                  <c:v>-0.77813281163925818</c:v>
                </c:pt>
                <c:pt idx="4891">
                  <c:v>-0.75104475885590272</c:v>
                </c:pt>
                <c:pt idx="4892">
                  <c:v>-0.76896907671065728</c:v>
                </c:pt>
                <c:pt idx="4893">
                  <c:v>-0.76896907671065728</c:v>
                </c:pt>
                <c:pt idx="4894">
                  <c:v>-0.76896907671065728</c:v>
                </c:pt>
                <c:pt idx="4895">
                  <c:v>-0.77824918219656358</c:v>
                </c:pt>
                <c:pt idx="4896">
                  <c:v>-0.75120140579458683</c:v>
                </c:pt>
                <c:pt idx="4897">
                  <c:v>-0.75093828458970391</c:v>
                </c:pt>
                <c:pt idx="4898">
                  <c:v>-0.7668425636857622</c:v>
                </c:pt>
                <c:pt idx="4899">
                  <c:v>-0.76126750857279446</c:v>
                </c:pt>
                <c:pt idx="4900">
                  <c:v>-0.76126750857279446</c:v>
                </c:pt>
                <c:pt idx="4901">
                  <c:v>-0.76126750857279446</c:v>
                </c:pt>
                <c:pt idx="4902">
                  <c:v>-0.76359367050806526</c:v>
                </c:pt>
                <c:pt idx="4903">
                  <c:v>-0.75962914125879288</c:v>
                </c:pt>
                <c:pt idx="4904">
                  <c:v>-0.71216220542570252</c:v>
                </c:pt>
                <c:pt idx="4905">
                  <c:v>-0.66575526391668194</c:v>
                </c:pt>
                <c:pt idx="4906">
                  <c:v>-0.63443730277460619</c:v>
                </c:pt>
                <c:pt idx="4907">
                  <c:v>-0.63443730277460619</c:v>
                </c:pt>
                <c:pt idx="4908">
                  <c:v>-0.63443730277460619</c:v>
                </c:pt>
                <c:pt idx="4909">
                  <c:v>-0.64779613619474408</c:v>
                </c:pt>
                <c:pt idx="4910">
                  <c:v>-0.62567086845311159</c:v>
                </c:pt>
                <c:pt idx="4911">
                  <c:v>-0.59742389330943368</c:v>
                </c:pt>
                <c:pt idx="4912">
                  <c:v>-0.64275499893520904</c:v>
                </c:pt>
                <c:pt idx="4913">
                  <c:v>-0.6675233368988841</c:v>
                </c:pt>
                <c:pt idx="4914">
                  <c:v>-0.6675233368988841</c:v>
                </c:pt>
                <c:pt idx="4915">
                  <c:v>-0.6675233368988841</c:v>
                </c:pt>
                <c:pt idx="4916">
                  <c:v>-0.65793278613746753</c:v>
                </c:pt>
                <c:pt idx="4917">
                  <c:v>-0.66784334192709449</c:v>
                </c:pt>
                <c:pt idx="4918">
                  <c:v>-0.6500175505943333</c:v>
                </c:pt>
                <c:pt idx="4919">
                  <c:v>-0.63040330010930123</c:v>
                </c:pt>
                <c:pt idx="4920">
                  <c:v>-0.60974489963494494</c:v>
                </c:pt>
                <c:pt idx="4921">
                  <c:v>-0.60974489963494494</c:v>
                </c:pt>
                <c:pt idx="4922">
                  <c:v>-0.60974489963494494</c:v>
                </c:pt>
                <c:pt idx="4923">
                  <c:v>-0.58065787223593202</c:v>
                </c:pt>
                <c:pt idx="4924">
                  <c:v>-0.54612217041508238</c:v>
                </c:pt>
                <c:pt idx="4925">
                  <c:v>-0.54902941726861765</c:v>
                </c:pt>
                <c:pt idx="4926">
                  <c:v>-0.57365319340158438</c:v>
                </c:pt>
                <c:pt idx="4927">
                  <c:v>-0.5880445578701371</c:v>
                </c:pt>
                <c:pt idx="4928">
                  <c:v>-0.5880445578701371</c:v>
                </c:pt>
                <c:pt idx="4929">
                  <c:v>-0.57363700936277096</c:v>
                </c:pt>
                <c:pt idx="4930">
                  <c:v>-0.57406530862647953</c:v>
                </c:pt>
                <c:pt idx="4931">
                  <c:v>-0.60196524295465004</c:v>
                </c:pt>
                <c:pt idx="4932">
                  <c:v>-0.60698237091619223</c:v>
                </c:pt>
                <c:pt idx="4933">
                  <c:v>-0.59380075774241181</c:v>
                </c:pt>
                <c:pt idx="4934">
                  <c:v>-0.6237596002334882</c:v>
                </c:pt>
                <c:pt idx="4935">
                  <c:v>-0.6237596002334882</c:v>
                </c:pt>
                <c:pt idx="4936">
                  <c:v>-0.6237596002334882</c:v>
                </c:pt>
                <c:pt idx="4937">
                  <c:v>-0.61533639594972844</c:v>
                </c:pt>
                <c:pt idx="4938">
                  <c:v>-0.54143815119954031</c:v>
                </c:pt>
                <c:pt idx="4939">
                  <c:v>-0.53711866331265989</c:v>
                </c:pt>
                <c:pt idx="4940">
                  <c:v>-0.55790999974793754</c:v>
                </c:pt>
                <c:pt idx="4941">
                  <c:v>-0.58323605206333451</c:v>
                </c:pt>
                <c:pt idx="4942">
                  <c:v>-0.58323605206333451</c:v>
                </c:pt>
                <c:pt idx="4943">
                  <c:v>-0.58323605206333451</c:v>
                </c:pt>
                <c:pt idx="4944">
                  <c:v>-0.57893183999055919</c:v>
                </c:pt>
                <c:pt idx="4945">
                  <c:v>-0.56396371602292239</c:v>
                </c:pt>
                <c:pt idx="4946">
                  <c:v>-0.52913437177229161</c:v>
                </c:pt>
                <c:pt idx="4947">
                  <c:v>-0.55229571697381674</c:v>
                </c:pt>
                <c:pt idx="4948">
                  <c:v>-0.5297152982573482</c:v>
                </c:pt>
                <c:pt idx="4949">
                  <c:v>-0.5297152982573482</c:v>
                </c:pt>
                <c:pt idx="4950">
                  <c:v>-0.5297152982573482</c:v>
                </c:pt>
                <c:pt idx="4951">
                  <c:v>-0.51089525098300848</c:v>
                </c:pt>
                <c:pt idx="4952">
                  <c:v>-0.45826918808227968</c:v>
                </c:pt>
                <c:pt idx="4953">
                  <c:v>-0.44777711244509777</c:v>
                </c:pt>
                <c:pt idx="4954">
                  <c:v>-0.33634948048182622</c:v>
                </c:pt>
                <c:pt idx="4955">
                  <c:v>-0.24468514610867154</c:v>
                </c:pt>
                <c:pt idx="4956">
                  <c:v>-0.24468514610867154</c:v>
                </c:pt>
                <c:pt idx="4957">
                  <c:v>-0.24468514610867154</c:v>
                </c:pt>
                <c:pt idx="4958">
                  <c:v>-0.27074216343239965</c:v>
                </c:pt>
                <c:pt idx="4959">
                  <c:v>-0.2834914285691405</c:v>
                </c:pt>
                <c:pt idx="4960">
                  <c:v>-0.19956355260306471</c:v>
                </c:pt>
                <c:pt idx="4961">
                  <c:v>-0.26529080885159206</c:v>
                </c:pt>
                <c:pt idx="4962">
                  <c:v>-0.20963963303733421</c:v>
                </c:pt>
                <c:pt idx="4963">
                  <c:v>-0.20963963303733421</c:v>
                </c:pt>
                <c:pt idx="4964">
                  <c:v>-0.20963963303733421</c:v>
                </c:pt>
                <c:pt idx="4965">
                  <c:v>-0.19519187368913529</c:v>
                </c:pt>
                <c:pt idx="4966">
                  <c:v>-0.24287023091077745</c:v>
                </c:pt>
                <c:pt idx="4967">
                  <c:v>-0.31966211845712467</c:v>
                </c:pt>
                <c:pt idx="4968">
                  <c:v>-0.15316188430675978</c:v>
                </c:pt>
                <c:pt idx="4969">
                  <c:v>-3.4288413109126142E-2</c:v>
                </c:pt>
                <c:pt idx="4970">
                  <c:v>-3.4288413109126142E-2</c:v>
                </c:pt>
                <c:pt idx="4971">
                  <c:v>-3.4288413109126142E-2</c:v>
                </c:pt>
                <c:pt idx="4972">
                  <c:v>-6.9483046892453909E-2</c:v>
                </c:pt>
                <c:pt idx="4973">
                  <c:v>-4.6913382036128631E-2</c:v>
                </c:pt>
                <c:pt idx="4974">
                  <c:v>0.10390172743966536</c:v>
                </c:pt>
                <c:pt idx="4975">
                  <c:v>0.35038457922895339</c:v>
                </c:pt>
                <c:pt idx="4976">
                  <c:v>0.33028395377745856</c:v>
                </c:pt>
                <c:pt idx="4977">
                  <c:v>0.33028395377745856</c:v>
                </c:pt>
                <c:pt idx="4978">
                  <c:v>0.33028395377745856</c:v>
                </c:pt>
                <c:pt idx="4979">
                  <c:v>0.25127710178468843</c:v>
                </c:pt>
                <c:pt idx="4980">
                  <c:v>0.19731690543215005</c:v>
                </c:pt>
                <c:pt idx="4981">
                  <c:v>5.2391419469900904E-2</c:v>
                </c:pt>
                <c:pt idx="4982">
                  <c:v>-4.5478678071923517E-3</c:v>
                </c:pt>
                <c:pt idx="4983">
                  <c:v>-4.5534305650979462E-2</c:v>
                </c:pt>
                <c:pt idx="4984">
                  <c:v>-4.5534305650979462E-2</c:v>
                </c:pt>
                <c:pt idx="4985">
                  <c:v>-4.5534305650979462E-2</c:v>
                </c:pt>
                <c:pt idx="4986">
                  <c:v>-5.3182094221780024E-2</c:v>
                </c:pt>
                <c:pt idx="4987">
                  <c:v>1.6668404422598287E-2</c:v>
                </c:pt>
                <c:pt idx="4988">
                  <c:v>5.5688925054814098E-2</c:v>
                </c:pt>
                <c:pt idx="4989">
                  <c:v>4.8141309983031039E-2</c:v>
                </c:pt>
                <c:pt idx="4990">
                  <c:v>1.7314299772186736E-3</c:v>
                </c:pt>
                <c:pt idx="4991">
                  <c:v>-2.5628755705353612E-4</c:v>
                </c:pt>
                <c:pt idx="4992">
                  <c:v>-2.5628755705353612E-4</c:v>
                </c:pt>
                <c:pt idx="4993">
                  <c:v>-8.908498262561293E-3</c:v>
                </c:pt>
                <c:pt idx="4994">
                  <c:v>-1.8680968670946096E-2</c:v>
                </c:pt>
                <c:pt idx="4995">
                  <c:v>6.5068862709153588E-2</c:v>
                </c:pt>
                <c:pt idx="4996">
                  <c:v>5.1695675504826344E-2</c:v>
                </c:pt>
                <c:pt idx="4997">
                  <c:v>0.133331409363455</c:v>
                </c:pt>
                <c:pt idx="4998">
                  <c:v>0.133331409363455</c:v>
                </c:pt>
                <c:pt idx="4999">
                  <c:v>0.133331409363455</c:v>
                </c:pt>
                <c:pt idx="5000">
                  <c:v>0.23143134974891194</c:v>
                </c:pt>
                <c:pt idx="5001">
                  <c:v>0.13684858709975106</c:v>
                </c:pt>
                <c:pt idx="5002">
                  <c:v>0.12117964623293423</c:v>
                </c:pt>
                <c:pt idx="5003">
                  <c:v>6.0997680063162016E-2</c:v>
                </c:pt>
                <c:pt idx="5004">
                  <c:v>3.942648572679186E-2</c:v>
                </c:pt>
                <c:pt idx="5005">
                  <c:v>3.942648572679186E-2</c:v>
                </c:pt>
                <c:pt idx="5006">
                  <c:v>3.942648572679186E-2</c:v>
                </c:pt>
                <c:pt idx="5007">
                  <c:v>6.3857841006202939E-2</c:v>
                </c:pt>
                <c:pt idx="5008">
                  <c:v>-1.7196050409841568E-2</c:v>
                </c:pt>
                <c:pt idx="5009">
                  <c:v>-0.10727469281915847</c:v>
                </c:pt>
                <c:pt idx="5010">
                  <c:v>-9.6580053612340677E-2</c:v>
                </c:pt>
                <c:pt idx="5011">
                  <c:v>-0.13542939337863169</c:v>
                </c:pt>
                <c:pt idx="5012">
                  <c:v>-0.13542939337863169</c:v>
                </c:pt>
                <c:pt idx="5013">
                  <c:v>-0.13542939337863169</c:v>
                </c:pt>
                <c:pt idx="5014">
                  <c:v>-0.13840561569245441</c:v>
                </c:pt>
                <c:pt idx="5015">
                  <c:v>-0.13413699392515976</c:v>
                </c:pt>
                <c:pt idx="5016">
                  <c:v>-0.18514177203695198</c:v>
                </c:pt>
                <c:pt idx="5017">
                  <c:v>-0.19145318190210986</c:v>
                </c:pt>
                <c:pt idx="5018">
                  <c:v>-0.16374960437721536</c:v>
                </c:pt>
                <c:pt idx="5019">
                  <c:v>-0.16374960437721536</c:v>
                </c:pt>
                <c:pt idx="5020">
                  <c:v>-0.16374960437721536</c:v>
                </c:pt>
                <c:pt idx="5021">
                  <c:v>-0.16577949048735816</c:v>
                </c:pt>
                <c:pt idx="5022">
                  <c:v>-0.16127686047579778</c:v>
                </c:pt>
                <c:pt idx="5023">
                  <c:v>-0.18818202579403595</c:v>
                </c:pt>
                <c:pt idx="5024">
                  <c:v>-0.19544740711838285</c:v>
                </c:pt>
                <c:pt idx="5025">
                  <c:v>-0.2637802316798098</c:v>
                </c:pt>
                <c:pt idx="5026">
                  <c:v>-0.2637802316798098</c:v>
                </c:pt>
                <c:pt idx="5027">
                  <c:v>-0.2637802316798098</c:v>
                </c:pt>
                <c:pt idx="5028">
                  <c:v>-0.2658174846139324</c:v>
                </c:pt>
                <c:pt idx="5029">
                  <c:v>-0.28925714953213433</c:v>
                </c:pt>
                <c:pt idx="5030">
                  <c:v>-0.32066436983406765</c:v>
                </c:pt>
                <c:pt idx="5031">
                  <c:v>-0.3237814503034111</c:v>
                </c:pt>
                <c:pt idx="5032">
                  <c:v>-0.37074161632346925</c:v>
                </c:pt>
                <c:pt idx="5033">
                  <c:v>-0.37074161632346925</c:v>
                </c:pt>
                <c:pt idx="5034">
                  <c:v>-0.37074161632346925</c:v>
                </c:pt>
                <c:pt idx="5035">
                  <c:v>-0.34588801805207681</c:v>
                </c:pt>
                <c:pt idx="5036">
                  <c:v>-0.27162067945377788</c:v>
                </c:pt>
                <c:pt idx="5037">
                  <c:v>-0.25830343460651906</c:v>
                </c:pt>
                <c:pt idx="5038">
                  <c:v>-0.21804326590375053</c:v>
                </c:pt>
                <c:pt idx="5039">
                  <c:v>-0.17336136230359897</c:v>
                </c:pt>
                <c:pt idx="5040">
                  <c:v>-0.17336136230359897</c:v>
                </c:pt>
                <c:pt idx="5041">
                  <c:v>-0.17336136230359897</c:v>
                </c:pt>
                <c:pt idx="5042">
                  <c:v>-0.12054787055509072</c:v>
                </c:pt>
                <c:pt idx="5043">
                  <c:v>-0.17593505393425588</c:v>
                </c:pt>
                <c:pt idx="5044">
                  <c:v>-0.13340184110360784</c:v>
                </c:pt>
                <c:pt idx="5045">
                  <c:v>-0.1611517226846613</c:v>
                </c:pt>
                <c:pt idx="5046">
                  <c:v>-0.18984812690582156</c:v>
                </c:pt>
                <c:pt idx="5047">
                  <c:v>-0.18984812690582156</c:v>
                </c:pt>
                <c:pt idx="5048">
                  <c:v>-0.18984812690582156</c:v>
                </c:pt>
                <c:pt idx="5049">
                  <c:v>-0.19033594273298046</c:v>
                </c:pt>
                <c:pt idx="5050">
                  <c:v>-0.18589823875791742</c:v>
                </c:pt>
                <c:pt idx="5051">
                  <c:v>-0.21614331335874407</c:v>
                </c:pt>
                <c:pt idx="5052">
                  <c:v>-0.15036529957498018</c:v>
                </c:pt>
                <c:pt idx="5053">
                  <c:v>-9.7202919952340094E-2</c:v>
                </c:pt>
                <c:pt idx="5054">
                  <c:v>-9.7202919952340094E-2</c:v>
                </c:pt>
                <c:pt idx="5055">
                  <c:v>-9.7202919952340094E-2</c:v>
                </c:pt>
                <c:pt idx="5056">
                  <c:v>-4.2569010612060254E-2</c:v>
                </c:pt>
                <c:pt idx="5057">
                  <c:v>-0.10305127929018676</c:v>
                </c:pt>
                <c:pt idx="5058">
                  <c:v>6.0680690034469714E-2</c:v>
                </c:pt>
                <c:pt idx="5059">
                  <c:v>9.27949223165494E-2</c:v>
                </c:pt>
                <c:pt idx="5060">
                  <c:v>0.20373442318764506</c:v>
                </c:pt>
                <c:pt idx="5061">
                  <c:v>0.20373442318764506</c:v>
                </c:pt>
                <c:pt idx="5062">
                  <c:v>0.20373442318764506</c:v>
                </c:pt>
                <c:pt idx="5063">
                  <c:v>0.25804989906028203</c:v>
                </c:pt>
                <c:pt idx="5064">
                  <c:v>7.7261330727071559E-2</c:v>
                </c:pt>
                <c:pt idx="5065">
                  <c:v>6.1875678954290331E-2</c:v>
                </c:pt>
                <c:pt idx="5066">
                  <c:v>0.14299187066285288</c:v>
                </c:pt>
                <c:pt idx="5067">
                  <c:v>0.11531418043226123</c:v>
                </c:pt>
                <c:pt idx="5068">
                  <c:v>0.11531418043226123</c:v>
                </c:pt>
                <c:pt idx="5069">
                  <c:v>0.11531418043226123</c:v>
                </c:pt>
                <c:pt idx="5070">
                  <c:v>0.17669634686899027</c:v>
                </c:pt>
                <c:pt idx="5071">
                  <c:v>0.17321637757966141</c:v>
                </c:pt>
                <c:pt idx="5072">
                  <c:v>0.31315771981660362</c:v>
                </c:pt>
                <c:pt idx="5073">
                  <c:v>0.26448039112471033</c:v>
                </c:pt>
                <c:pt idx="5074">
                  <c:v>0.23299896190115593</c:v>
                </c:pt>
                <c:pt idx="5075">
                  <c:v>0.23299896190115593</c:v>
                </c:pt>
                <c:pt idx="5076">
                  <c:v>0.23299896190115593</c:v>
                </c:pt>
                <c:pt idx="5077">
                  <c:v>0.28568409369590408</c:v>
                </c:pt>
                <c:pt idx="5078">
                  <c:v>0.28329802535656157</c:v>
                </c:pt>
                <c:pt idx="5079">
                  <c:v>0.21556130020158065</c:v>
                </c:pt>
                <c:pt idx="5080">
                  <c:v>0.22467786877911541</c:v>
                </c:pt>
                <c:pt idx="5081">
                  <c:v>0.15599771131736681</c:v>
                </c:pt>
                <c:pt idx="5082">
                  <c:v>0.16926474916256867</c:v>
                </c:pt>
                <c:pt idx="5083">
                  <c:v>0.16926474916256867</c:v>
                </c:pt>
                <c:pt idx="5084">
                  <c:v>0.21297055081808133</c:v>
                </c:pt>
                <c:pt idx="5085">
                  <c:v>0.25247098447431288</c:v>
                </c:pt>
                <c:pt idx="5086">
                  <c:v>0.20134795999574698</c:v>
                </c:pt>
                <c:pt idx="5087">
                  <c:v>0.17889658045276052</c:v>
                </c:pt>
                <c:pt idx="5088">
                  <c:v>0.12724157836240213</c:v>
                </c:pt>
                <c:pt idx="5089">
                  <c:v>0.12724157836240213</c:v>
                </c:pt>
                <c:pt idx="5090">
                  <c:v>0.12724157836240213</c:v>
                </c:pt>
                <c:pt idx="5091">
                  <c:v>0.11808331930753466</c:v>
                </c:pt>
                <c:pt idx="5092">
                  <c:v>0.16324251353789337</c:v>
                </c:pt>
                <c:pt idx="5093">
                  <c:v>0.14255085038343532</c:v>
                </c:pt>
                <c:pt idx="5094">
                  <c:v>0.1969750259618312</c:v>
                </c:pt>
                <c:pt idx="5095">
                  <c:v>0.17667345123587214</c:v>
                </c:pt>
                <c:pt idx="5096">
                  <c:v>0.17667345123587214</c:v>
                </c:pt>
                <c:pt idx="5097">
                  <c:v>0.17667345123587214</c:v>
                </c:pt>
                <c:pt idx="5098">
                  <c:v>0.22441349078962244</c:v>
                </c:pt>
                <c:pt idx="5099">
                  <c:v>0.17020942212692158</c:v>
                </c:pt>
                <c:pt idx="5100">
                  <c:v>0.17798924363002844</c:v>
                </c:pt>
                <c:pt idx="5101">
                  <c:v>0.15009832144880794</c:v>
                </c:pt>
                <c:pt idx="5102">
                  <c:v>3.5580579432290496E-2</c:v>
                </c:pt>
                <c:pt idx="5103">
                  <c:v>3.5580579432290496E-2</c:v>
                </c:pt>
                <c:pt idx="5104">
                  <c:v>3.5580579432290496E-2</c:v>
                </c:pt>
                <c:pt idx="5105">
                  <c:v>1.467686759572509E-2</c:v>
                </c:pt>
                <c:pt idx="5106">
                  <c:v>2.4211480942611233E-2</c:v>
                </c:pt>
                <c:pt idx="5107">
                  <c:v>3.2462832769531477E-2</c:v>
                </c:pt>
                <c:pt idx="5108">
                  <c:v>8.20875813739817E-2</c:v>
                </c:pt>
                <c:pt idx="5109">
                  <c:v>9.8479623848952619E-2</c:v>
                </c:pt>
                <c:pt idx="5110">
                  <c:v>9.8479623848952619E-2</c:v>
                </c:pt>
                <c:pt idx="5111">
                  <c:v>9.8479623848952619E-2</c:v>
                </c:pt>
                <c:pt idx="5112">
                  <c:v>0.14406618157614745</c:v>
                </c:pt>
                <c:pt idx="5113">
                  <c:v>0.22237904137715478</c:v>
                </c:pt>
                <c:pt idx="5114">
                  <c:v>0.30386602250177941</c:v>
                </c:pt>
                <c:pt idx="5115">
                  <c:v>0.29465794230359377</c:v>
                </c:pt>
                <c:pt idx="5116">
                  <c:v>0.35955442758186806</c:v>
                </c:pt>
                <c:pt idx="5117">
                  <c:v>0.35955442758186806</c:v>
                </c:pt>
                <c:pt idx="5118">
                  <c:v>0.35955442758186806</c:v>
                </c:pt>
                <c:pt idx="5119">
                  <c:v>0.35934665984511904</c:v>
                </c:pt>
                <c:pt idx="5120">
                  <c:v>0.34417811120808406</c:v>
                </c:pt>
                <c:pt idx="5121">
                  <c:v>0.36786446694293673</c:v>
                </c:pt>
                <c:pt idx="5122">
                  <c:v>0.33066588802849867</c:v>
                </c:pt>
                <c:pt idx="5123">
                  <c:v>0.30538633838300688</c:v>
                </c:pt>
                <c:pt idx="5124">
                  <c:v>0.30538633838300688</c:v>
                </c:pt>
                <c:pt idx="5125">
                  <c:v>0.30538633838300688</c:v>
                </c:pt>
                <c:pt idx="5126">
                  <c:v>0.31042409516352665</c:v>
                </c:pt>
                <c:pt idx="5127">
                  <c:v>0.38015286028943229</c:v>
                </c:pt>
                <c:pt idx="5128">
                  <c:v>0.42073787580698585</c:v>
                </c:pt>
                <c:pt idx="5129">
                  <c:v>0.45534312297285939</c:v>
                </c:pt>
                <c:pt idx="5130">
                  <c:v>0.48805501887813518</c:v>
                </c:pt>
                <c:pt idx="5131">
                  <c:v>0.48805501887813518</c:v>
                </c:pt>
                <c:pt idx="5132">
                  <c:v>0.48805501887813518</c:v>
                </c:pt>
                <c:pt idx="5133">
                  <c:v>0.63596576109402925</c:v>
                </c:pt>
                <c:pt idx="5134">
                  <c:v>0.70852437110291688</c:v>
                </c:pt>
                <c:pt idx="5135">
                  <c:v>0.73669487617802176</c:v>
                </c:pt>
                <c:pt idx="5136">
                  <c:v>0.63496000249421702</c:v>
                </c:pt>
                <c:pt idx="5137">
                  <c:v>0.59053682505107963</c:v>
                </c:pt>
                <c:pt idx="5138">
                  <c:v>0.59053682505107963</c:v>
                </c:pt>
                <c:pt idx="5139">
                  <c:v>0.59053682505107963</c:v>
                </c:pt>
                <c:pt idx="5140">
                  <c:v>0.63907830707932711</c:v>
                </c:pt>
                <c:pt idx="5141">
                  <c:v>0.5604530550304706</c:v>
                </c:pt>
                <c:pt idx="5142">
                  <c:v>0.56776242252784515</c:v>
                </c:pt>
                <c:pt idx="5143">
                  <c:v>0.57690188873437864</c:v>
                </c:pt>
                <c:pt idx="5144">
                  <c:v>0.41481517357680453</c:v>
                </c:pt>
                <c:pt idx="5145">
                  <c:v>0.41481517357680453</c:v>
                </c:pt>
                <c:pt idx="5146">
                  <c:v>0.41481517357680453</c:v>
                </c:pt>
                <c:pt idx="5147">
                  <c:v>0.43402026949141903</c:v>
                </c:pt>
                <c:pt idx="5148">
                  <c:v>0.53837794124240435</c:v>
                </c:pt>
                <c:pt idx="5149">
                  <c:v>0.55384054261058846</c:v>
                </c:pt>
                <c:pt idx="5150">
                  <c:v>0.576387549727577</c:v>
                </c:pt>
                <c:pt idx="5151">
                  <c:v>0.55722338781975655</c:v>
                </c:pt>
                <c:pt idx="5152">
                  <c:v>0.55722338781975655</c:v>
                </c:pt>
                <c:pt idx="5153">
                  <c:v>0.55722338781975655</c:v>
                </c:pt>
                <c:pt idx="5154">
                  <c:v>0.5929135677063937</c:v>
                </c:pt>
                <c:pt idx="5155">
                  <c:v>0.52311754749372519</c:v>
                </c:pt>
                <c:pt idx="5156">
                  <c:v>0.47654033912648808</c:v>
                </c:pt>
                <c:pt idx="5157">
                  <c:v>0.4766810065247854</c:v>
                </c:pt>
                <c:pt idx="5158">
                  <c:v>0.47045404330413387</c:v>
                </c:pt>
                <c:pt idx="5159">
                  <c:v>0.47045404330413387</c:v>
                </c:pt>
                <c:pt idx="5160">
                  <c:v>0.47045404330413387</c:v>
                </c:pt>
                <c:pt idx="5161">
                  <c:v>0.44782392470458032</c:v>
                </c:pt>
                <c:pt idx="5162">
                  <c:v>0.46269467805781839</c:v>
                </c:pt>
                <c:pt idx="5163">
                  <c:v>0.46390534665220273</c:v>
                </c:pt>
                <c:pt idx="5164">
                  <c:v>0.49421833134826276</c:v>
                </c:pt>
                <c:pt idx="5165">
                  <c:v>0.49537787364008856</c:v>
                </c:pt>
                <c:pt idx="5166">
                  <c:v>0.49537787364008856</c:v>
                </c:pt>
                <c:pt idx="5167">
                  <c:v>0.49537787364008856</c:v>
                </c:pt>
                <c:pt idx="5168">
                  <c:v>0.44160861982229893</c:v>
                </c:pt>
                <c:pt idx="5169">
                  <c:v>0.39547571377655477</c:v>
                </c:pt>
                <c:pt idx="5170">
                  <c:v>0.43934452357370291</c:v>
                </c:pt>
                <c:pt idx="5171">
                  <c:v>0.54858254853216193</c:v>
                </c:pt>
                <c:pt idx="5172">
                  <c:v>0.6623803156965048</c:v>
                </c:pt>
                <c:pt idx="5173">
                  <c:v>0.65982919874781931</c:v>
                </c:pt>
                <c:pt idx="5174">
                  <c:v>0.65982919874781931</c:v>
                </c:pt>
                <c:pt idx="5175">
                  <c:v>0.73828835316653985</c:v>
                </c:pt>
                <c:pt idx="5176">
                  <c:v>0.70675807249033873</c:v>
                </c:pt>
                <c:pt idx="5177">
                  <c:v>0.66769247710911694</c:v>
                </c:pt>
                <c:pt idx="5178">
                  <c:v>0.79688456662500062</c:v>
                </c:pt>
                <c:pt idx="5179">
                  <c:v>0.83591061747726358</c:v>
                </c:pt>
                <c:pt idx="5180">
                  <c:v>0.83591061747726358</c:v>
                </c:pt>
                <c:pt idx="5181">
                  <c:v>0.83591061747726358</c:v>
                </c:pt>
                <c:pt idx="5182">
                  <c:v>0.87722419899984705</c:v>
                </c:pt>
                <c:pt idx="5183">
                  <c:v>0.79545460320592998</c:v>
                </c:pt>
                <c:pt idx="5184">
                  <c:v>0.8066059291568658</c:v>
                </c:pt>
                <c:pt idx="5185">
                  <c:v>0.87848416266676144</c:v>
                </c:pt>
                <c:pt idx="5186">
                  <c:v>0.9539822989735226</c:v>
                </c:pt>
                <c:pt idx="5187">
                  <c:v>0.9539822989735226</c:v>
                </c:pt>
                <c:pt idx="5188">
                  <c:v>0.9539822989735226</c:v>
                </c:pt>
                <c:pt idx="5189">
                  <c:v>1.1808963876913459</c:v>
                </c:pt>
                <c:pt idx="5190">
                  <c:v>0.93727328917849417</c:v>
                </c:pt>
                <c:pt idx="5191">
                  <c:v>1.0356454957869425</c:v>
                </c:pt>
                <c:pt idx="5192">
                  <c:v>0.98052168714318166</c:v>
                </c:pt>
                <c:pt idx="5193">
                  <c:v>0.93272520035895756</c:v>
                </c:pt>
                <c:pt idx="5194">
                  <c:v>0.93272520035895756</c:v>
                </c:pt>
                <c:pt idx="5195">
                  <c:v>0.93272520035895756</c:v>
                </c:pt>
                <c:pt idx="5196">
                  <c:v>0.87580848885313078</c:v>
                </c:pt>
                <c:pt idx="5197">
                  <c:v>0.8125215605997308</c:v>
                </c:pt>
                <c:pt idx="5198">
                  <c:v>0.86503979453177116</c:v>
                </c:pt>
                <c:pt idx="5199">
                  <c:v>0.78962124932867706</c:v>
                </c:pt>
                <c:pt idx="5200">
                  <c:v>0.75082334821491237</c:v>
                </c:pt>
                <c:pt idx="5201">
                  <c:v>0.75082334821491237</c:v>
                </c:pt>
                <c:pt idx="5202">
                  <c:v>0.75082334821491237</c:v>
                </c:pt>
                <c:pt idx="5203">
                  <c:v>0.7947318439527622</c:v>
                </c:pt>
                <c:pt idx="5204">
                  <c:v>0.52080369730722698</c:v>
                </c:pt>
                <c:pt idx="5205">
                  <c:v>0.49368643993202566</c:v>
                </c:pt>
                <c:pt idx="5206">
                  <c:v>0.49051400929556166</c:v>
                </c:pt>
                <c:pt idx="5207">
                  <c:v>0.44052261759872668</c:v>
                </c:pt>
                <c:pt idx="5208">
                  <c:v>0.44052261759872668</c:v>
                </c:pt>
                <c:pt idx="5209">
                  <c:v>0.44052261759872668</c:v>
                </c:pt>
                <c:pt idx="5210">
                  <c:v>0.4025119873917552</c:v>
                </c:pt>
                <c:pt idx="5211">
                  <c:v>0.42304770458604068</c:v>
                </c:pt>
                <c:pt idx="5212">
                  <c:v>0.45383155113129126</c:v>
                </c:pt>
                <c:pt idx="5213">
                  <c:v>0.45251807855765391</c:v>
                </c:pt>
                <c:pt idx="5214">
                  <c:v>0.48592048351959827</c:v>
                </c:pt>
                <c:pt idx="5215">
                  <c:v>0.48592048351959827</c:v>
                </c:pt>
                <c:pt idx="5216">
                  <c:v>0.48592048351959827</c:v>
                </c:pt>
                <c:pt idx="5217">
                  <c:v>0.54299327409449349</c:v>
                </c:pt>
                <c:pt idx="5218">
                  <c:v>0.50179953880243722</c:v>
                </c:pt>
                <c:pt idx="5219">
                  <c:v>0.45385520332773699</c:v>
                </c:pt>
                <c:pt idx="5220">
                  <c:v>0.42863269816134464</c:v>
                </c:pt>
                <c:pt idx="5221">
                  <c:v>0.35005799470069199</c:v>
                </c:pt>
                <c:pt idx="5222">
                  <c:v>0.35005799470069199</c:v>
                </c:pt>
                <c:pt idx="5223">
                  <c:v>0.35005799470069199</c:v>
                </c:pt>
                <c:pt idx="5224">
                  <c:v>0.36664457100669035</c:v>
                </c:pt>
                <c:pt idx="5225">
                  <c:v>0.35717254900045003</c:v>
                </c:pt>
                <c:pt idx="5226">
                  <c:v>0.34179519338657471</c:v>
                </c:pt>
                <c:pt idx="5227">
                  <c:v>0.30872840356017872</c:v>
                </c:pt>
                <c:pt idx="5228">
                  <c:v>0.274069167010286</c:v>
                </c:pt>
                <c:pt idx="5229">
                  <c:v>0.274069167010286</c:v>
                </c:pt>
                <c:pt idx="5230">
                  <c:v>0.274069167010286</c:v>
                </c:pt>
                <c:pt idx="5231">
                  <c:v>0.26383597184792495</c:v>
                </c:pt>
                <c:pt idx="5232">
                  <c:v>0.28490521732251428</c:v>
                </c:pt>
                <c:pt idx="5233">
                  <c:v>0.30311963305366585</c:v>
                </c:pt>
                <c:pt idx="5234">
                  <c:v>0.24544772233291665</c:v>
                </c:pt>
                <c:pt idx="5235">
                  <c:v>0.14183272754455012</c:v>
                </c:pt>
                <c:pt idx="5236">
                  <c:v>0.14183272754455012</c:v>
                </c:pt>
                <c:pt idx="5237">
                  <c:v>0.14183272754455012</c:v>
                </c:pt>
                <c:pt idx="5238">
                  <c:v>0.1525232964187338</c:v>
                </c:pt>
                <c:pt idx="5239">
                  <c:v>0.15705105295463245</c:v>
                </c:pt>
                <c:pt idx="5240">
                  <c:v>0.18013601797239287</c:v>
                </c:pt>
                <c:pt idx="5241">
                  <c:v>0.22010542211849865</c:v>
                </c:pt>
                <c:pt idx="5242">
                  <c:v>0.25622167795323625</c:v>
                </c:pt>
                <c:pt idx="5243">
                  <c:v>0.25622167795323625</c:v>
                </c:pt>
                <c:pt idx="5244">
                  <c:v>0.25622167795323625</c:v>
                </c:pt>
                <c:pt idx="5245">
                  <c:v>0.21443501319804548</c:v>
                </c:pt>
                <c:pt idx="5246">
                  <c:v>0.19177015158434441</c:v>
                </c:pt>
                <c:pt idx="5247">
                  <c:v>0.15812257967783483</c:v>
                </c:pt>
                <c:pt idx="5248">
                  <c:v>0.12804082783415538</c:v>
                </c:pt>
                <c:pt idx="5249">
                  <c:v>0.12503626169752383</c:v>
                </c:pt>
                <c:pt idx="5250">
                  <c:v>0.12503626169752383</c:v>
                </c:pt>
                <c:pt idx="5251">
                  <c:v>0.12503626169752383</c:v>
                </c:pt>
                <c:pt idx="5252">
                  <c:v>0.14283417971027956</c:v>
                </c:pt>
                <c:pt idx="5253">
                  <c:v>0.17325041499747951</c:v>
                </c:pt>
                <c:pt idx="5254">
                  <c:v>0.18174059721313052</c:v>
                </c:pt>
                <c:pt idx="5255">
                  <c:v>0.15878457340372104</c:v>
                </c:pt>
                <c:pt idx="5256">
                  <c:v>0.21231541066708515</c:v>
                </c:pt>
                <c:pt idx="5257">
                  <c:v>0.21231541066708515</c:v>
                </c:pt>
                <c:pt idx="5258">
                  <c:v>0.21231541066708515</c:v>
                </c:pt>
                <c:pt idx="5259">
                  <c:v>0.212474916851707</c:v>
                </c:pt>
                <c:pt idx="5260">
                  <c:v>0.19845583519799048</c:v>
                </c:pt>
                <c:pt idx="5261">
                  <c:v>0.18093632325766326</c:v>
                </c:pt>
                <c:pt idx="5262">
                  <c:v>0.15711595666569239</c:v>
                </c:pt>
                <c:pt idx="5263">
                  <c:v>0.15910617245580513</c:v>
                </c:pt>
                <c:pt idx="5264">
                  <c:v>0.15910617245580513</c:v>
                </c:pt>
                <c:pt idx="5265">
                  <c:v>0.14574215517782318</c:v>
                </c:pt>
                <c:pt idx="5266">
                  <c:v>0.23058595970599702</c:v>
                </c:pt>
                <c:pt idx="5267">
                  <c:v>0.2108334779026855</c:v>
                </c:pt>
                <c:pt idx="5268">
                  <c:v>0.25890402365237608</c:v>
                </c:pt>
                <c:pt idx="5269">
                  <c:v>0.20187820971284487</c:v>
                </c:pt>
                <c:pt idx="5270">
                  <c:v>0.3489414842463342</c:v>
                </c:pt>
                <c:pt idx="5271">
                  <c:v>0.3489414842463342</c:v>
                </c:pt>
                <c:pt idx="5272">
                  <c:v>0.3489414842463342</c:v>
                </c:pt>
                <c:pt idx="5273">
                  <c:v>0.36777394997896384</c:v>
                </c:pt>
                <c:pt idx="5274">
                  <c:v>0.42744493942199313</c:v>
                </c:pt>
                <c:pt idx="5275">
                  <c:v>0.41761638775326582</c:v>
                </c:pt>
                <c:pt idx="5276">
                  <c:v>0.36196443020051106</c:v>
                </c:pt>
                <c:pt idx="5277">
                  <c:v>0.34889959337519583</c:v>
                </c:pt>
                <c:pt idx="5278">
                  <c:v>0.34889959337519583</c:v>
                </c:pt>
                <c:pt idx="5279">
                  <c:v>0.34889959337519583</c:v>
                </c:pt>
                <c:pt idx="5280">
                  <c:v>0.33966642913837108</c:v>
                </c:pt>
                <c:pt idx="5281">
                  <c:v>0.30522745513389771</c:v>
                </c:pt>
                <c:pt idx="5282">
                  <c:v>0.31289218100743355</c:v>
                </c:pt>
                <c:pt idx="5283">
                  <c:v>0.28562255064032593</c:v>
                </c:pt>
                <c:pt idx="5284">
                  <c:v>0.30329503964286109</c:v>
                </c:pt>
                <c:pt idx="5285">
                  <c:v>0.30329503964286109</c:v>
                </c:pt>
                <c:pt idx="5286">
                  <c:v>0.30329503964286109</c:v>
                </c:pt>
                <c:pt idx="5287">
                  <c:v>0.30014780395338991</c:v>
                </c:pt>
                <c:pt idx="5288">
                  <c:v>0.31197169611224895</c:v>
                </c:pt>
                <c:pt idx="5289">
                  <c:v>0.23673049557453332</c:v>
                </c:pt>
                <c:pt idx="5290">
                  <c:v>0.32480077984230038</c:v>
                </c:pt>
                <c:pt idx="5291">
                  <c:v>0.33113258948469737</c:v>
                </c:pt>
                <c:pt idx="5292">
                  <c:v>0.33113258948469737</c:v>
                </c:pt>
                <c:pt idx="5293">
                  <c:v>0.33113258948469737</c:v>
                </c:pt>
                <c:pt idx="5294">
                  <c:v>0.34616898995374112</c:v>
                </c:pt>
                <c:pt idx="5295">
                  <c:v>0.4394934228322353</c:v>
                </c:pt>
                <c:pt idx="5296">
                  <c:v>0.4238722480834819</c:v>
                </c:pt>
                <c:pt idx="5297">
                  <c:v>0.42020073347691805</c:v>
                </c:pt>
                <c:pt idx="5298">
                  <c:v>0.38870741604368986</c:v>
                </c:pt>
                <c:pt idx="5299">
                  <c:v>0.38870741604368986</c:v>
                </c:pt>
                <c:pt idx="5300">
                  <c:v>0.38870741604368986</c:v>
                </c:pt>
                <c:pt idx="5301">
                  <c:v>0.40617353472936912</c:v>
                </c:pt>
                <c:pt idx="5302">
                  <c:v>0.41335599088887487</c:v>
                </c:pt>
                <c:pt idx="5303">
                  <c:v>0.41417097551638221</c:v>
                </c:pt>
                <c:pt idx="5304">
                  <c:v>0.44188983201239784</c:v>
                </c:pt>
                <c:pt idx="5305">
                  <c:v>0.482967016722535</c:v>
                </c:pt>
                <c:pt idx="5306">
                  <c:v>0.482967016722535</c:v>
                </c:pt>
                <c:pt idx="5307">
                  <c:v>0.482967016722535</c:v>
                </c:pt>
                <c:pt idx="5308">
                  <c:v>0.52556529923558515</c:v>
                </c:pt>
                <c:pt idx="5309">
                  <c:v>0.64654721913533653</c:v>
                </c:pt>
                <c:pt idx="5310">
                  <c:v>0.60283871501427833</c:v>
                </c:pt>
                <c:pt idx="5311">
                  <c:v>0.52192313918770317</c:v>
                </c:pt>
                <c:pt idx="5312">
                  <c:v>0.4307306953692957</c:v>
                </c:pt>
                <c:pt idx="5313">
                  <c:v>0.4307306953692957</c:v>
                </c:pt>
                <c:pt idx="5314">
                  <c:v>0.4307306953692957</c:v>
                </c:pt>
                <c:pt idx="5315">
                  <c:v>0.42493046629638365</c:v>
                </c:pt>
                <c:pt idx="5316">
                  <c:v>0.412167572838125</c:v>
                </c:pt>
                <c:pt idx="5317">
                  <c:v>0.37644813938188526</c:v>
                </c:pt>
                <c:pt idx="5318">
                  <c:v>0.40421136425257509</c:v>
                </c:pt>
                <c:pt idx="5319">
                  <c:v>0.37236190441286471</c:v>
                </c:pt>
                <c:pt idx="5320">
                  <c:v>0.37236190441286471</c:v>
                </c:pt>
                <c:pt idx="5321">
                  <c:v>0.37236190441286471</c:v>
                </c:pt>
                <c:pt idx="5322">
                  <c:v>0.40607316365583057</c:v>
                </c:pt>
                <c:pt idx="5323">
                  <c:v>0.36657713578256668</c:v>
                </c:pt>
                <c:pt idx="5324">
                  <c:v>0.33523450027574697</c:v>
                </c:pt>
                <c:pt idx="5325">
                  <c:v>0.3595105732139699</c:v>
                </c:pt>
                <c:pt idx="5326">
                  <c:v>0.37266396772674593</c:v>
                </c:pt>
                <c:pt idx="5327">
                  <c:v>0.37266396772674593</c:v>
                </c:pt>
                <c:pt idx="5328">
                  <c:v>0.37266396772674593</c:v>
                </c:pt>
                <c:pt idx="5329">
                  <c:v>0.39708900817112031</c:v>
                </c:pt>
                <c:pt idx="5330">
                  <c:v>0.3491795599766776</c:v>
                </c:pt>
                <c:pt idx="5331">
                  <c:v>0.33846982687637461</c:v>
                </c:pt>
                <c:pt idx="5332">
                  <c:v>0.34296727258900594</c:v>
                </c:pt>
                <c:pt idx="5333">
                  <c:v>0.36055584658585316</c:v>
                </c:pt>
                <c:pt idx="5334">
                  <c:v>0.36055584658585316</c:v>
                </c:pt>
                <c:pt idx="5335">
                  <c:v>0.36055584658585316</c:v>
                </c:pt>
                <c:pt idx="5336">
                  <c:v>0.3632965610613732</c:v>
                </c:pt>
                <c:pt idx="5337">
                  <c:v>0.38949783904066587</c:v>
                </c:pt>
                <c:pt idx="5338">
                  <c:v>0.44077486225764256</c:v>
                </c:pt>
                <c:pt idx="5339">
                  <c:v>0.39954131324420972</c:v>
                </c:pt>
                <c:pt idx="5340">
                  <c:v>0.39364223365242557</c:v>
                </c:pt>
                <c:pt idx="5341">
                  <c:v>0.39364223365242557</c:v>
                </c:pt>
                <c:pt idx="5342">
                  <c:v>0.39364223365242557</c:v>
                </c:pt>
                <c:pt idx="5343">
                  <c:v>0.41008666876048072</c:v>
                </c:pt>
                <c:pt idx="5344">
                  <c:v>0.42169532060954817</c:v>
                </c:pt>
                <c:pt idx="5345">
                  <c:v>0.40054545453182067</c:v>
                </c:pt>
                <c:pt idx="5346">
                  <c:v>0.42804762060802737</c:v>
                </c:pt>
                <c:pt idx="5347">
                  <c:v>0.36545304770347742</c:v>
                </c:pt>
                <c:pt idx="5348">
                  <c:v>0.36545304770347742</c:v>
                </c:pt>
                <c:pt idx="5349">
                  <c:v>0.36545304770347742</c:v>
                </c:pt>
                <c:pt idx="5350">
                  <c:v>0.42029679563229827</c:v>
                </c:pt>
                <c:pt idx="5351">
                  <c:v>0.44259859277886576</c:v>
                </c:pt>
                <c:pt idx="5352">
                  <c:v>0.43845423587522092</c:v>
                </c:pt>
                <c:pt idx="5353">
                  <c:v>0.42447337051142781</c:v>
                </c:pt>
                <c:pt idx="5354">
                  <c:v>0.42892038902847751</c:v>
                </c:pt>
                <c:pt idx="5355">
                  <c:v>0.42892038902847751</c:v>
                </c:pt>
                <c:pt idx="5356">
                  <c:v>0.42892038902847751</c:v>
                </c:pt>
                <c:pt idx="5357">
                  <c:v>0.53415213437097109</c:v>
                </c:pt>
                <c:pt idx="5358">
                  <c:v>0.51558894042629499</c:v>
                </c:pt>
                <c:pt idx="5359">
                  <c:v>0.5327576701745097</c:v>
                </c:pt>
                <c:pt idx="5360">
                  <c:v>0.60388615192825235</c:v>
                </c:pt>
                <c:pt idx="5361">
                  <c:v>0.66778163398028068</c:v>
                </c:pt>
                <c:pt idx="5362">
                  <c:v>0.66778163398028068</c:v>
                </c:pt>
                <c:pt idx="5363">
                  <c:v>0.66778163398028068</c:v>
                </c:pt>
                <c:pt idx="5364">
                  <c:v>0.6247444520729617</c:v>
                </c:pt>
                <c:pt idx="5365">
                  <c:v>0.6809795049918852</c:v>
                </c:pt>
                <c:pt idx="5366">
                  <c:v>0.69590894279755422</c:v>
                </c:pt>
                <c:pt idx="5367">
                  <c:v>0.70907235309246608</c:v>
                </c:pt>
                <c:pt idx="5368">
                  <c:v>0.67625219422974281</c:v>
                </c:pt>
                <c:pt idx="5369">
                  <c:v>0.67625219422974281</c:v>
                </c:pt>
                <c:pt idx="5370">
                  <c:v>0.67625219422974281</c:v>
                </c:pt>
                <c:pt idx="5371">
                  <c:v>1.0108238551777189</c:v>
                </c:pt>
                <c:pt idx="5372">
                  <c:v>1.1719256851640567</c:v>
                </c:pt>
                <c:pt idx="5373">
                  <c:v>1.3422217839101265</c:v>
                </c:pt>
                <c:pt idx="5374">
                  <c:v>1.268298685136918</c:v>
                </c:pt>
                <c:pt idx="5375">
                  <c:v>1.0758791148116604</c:v>
                </c:pt>
                <c:pt idx="5376">
                  <c:v>1.0758791148116604</c:v>
                </c:pt>
                <c:pt idx="5377">
                  <c:v>1.0758791148116604</c:v>
                </c:pt>
                <c:pt idx="5378">
                  <c:v>1.1100443820210963</c:v>
                </c:pt>
                <c:pt idx="5379">
                  <c:v>1.1440254080709109</c:v>
                </c:pt>
                <c:pt idx="5380">
                  <c:v>1.200591680837839</c:v>
                </c:pt>
                <c:pt idx="5381">
                  <c:v>1.1606444968867278</c:v>
                </c:pt>
                <c:pt idx="5382">
                  <c:v>1.2894785938857654</c:v>
                </c:pt>
                <c:pt idx="5383">
                  <c:v>1.2894785938857654</c:v>
                </c:pt>
                <c:pt idx="5384">
                  <c:v>1.2894785938857654</c:v>
                </c:pt>
                <c:pt idx="5385">
                  <c:v>1.6856631083995395</c:v>
                </c:pt>
                <c:pt idx="5386">
                  <c:v>1.6011537825552358</c:v>
                </c:pt>
                <c:pt idx="5387">
                  <c:v>1.7443506179035224</c:v>
                </c:pt>
                <c:pt idx="5388">
                  <c:v>1.9381768478161128</c:v>
                </c:pt>
                <c:pt idx="5389">
                  <c:v>1.962326604220908</c:v>
                </c:pt>
                <c:pt idx="5390">
                  <c:v>1.962326604220908</c:v>
                </c:pt>
                <c:pt idx="5391">
                  <c:v>1.962326604220908</c:v>
                </c:pt>
                <c:pt idx="5392">
                  <c:v>2.3872639464027157</c:v>
                </c:pt>
                <c:pt idx="5393">
                  <c:v>2.5609514522526595</c:v>
                </c:pt>
                <c:pt idx="5394">
                  <c:v>2.8975019141873997</c:v>
                </c:pt>
                <c:pt idx="5395">
                  <c:v>2.9307052062016878</c:v>
                </c:pt>
                <c:pt idx="5396">
                  <c:v>3.538614571105267</c:v>
                </c:pt>
                <c:pt idx="5397">
                  <c:v>3.538614571105267</c:v>
                </c:pt>
                <c:pt idx="5398">
                  <c:v>3.538614571105267</c:v>
                </c:pt>
                <c:pt idx="5399">
                  <c:v>3.270499796244168</c:v>
                </c:pt>
                <c:pt idx="5400">
                  <c:v>2.8598553041290544</c:v>
                </c:pt>
                <c:pt idx="5401">
                  <c:v>3.212753433995899</c:v>
                </c:pt>
                <c:pt idx="5402">
                  <c:v>3.3410861168952901</c:v>
                </c:pt>
                <c:pt idx="5403">
                  <c:v>3.2209798566858394</c:v>
                </c:pt>
                <c:pt idx="5404">
                  <c:v>3.2209798566858394</c:v>
                </c:pt>
                <c:pt idx="5405">
                  <c:v>3.2209798566858394</c:v>
                </c:pt>
                <c:pt idx="5406">
                  <c:v>2.7143557013757467</c:v>
                </c:pt>
                <c:pt idx="5407">
                  <c:v>2.7950806992736008</c:v>
                </c:pt>
                <c:pt idx="5408">
                  <c:v>3.3348062194210035</c:v>
                </c:pt>
                <c:pt idx="5409">
                  <c:v>3.4187654032581345</c:v>
                </c:pt>
                <c:pt idx="5410">
                  <c:v>3.9535880706404356</c:v>
                </c:pt>
                <c:pt idx="5411">
                  <c:v>3.9535880706404356</c:v>
                </c:pt>
                <c:pt idx="5412">
                  <c:v>3.9535880706404356</c:v>
                </c:pt>
                <c:pt idx="5413">
                  <c:v>4.0460218826324192</c:v>
                </c:pt>
                <c:pt idx="5414">
                  <c:v>3.6671917583635256</c:v>
                </c:pt>
                <c:pt idx="5415">
                  <c:v>3.6452738501100752</c:v>
                </c:pt>
                <c:pt idx="5416">
                  <c:v>3.5685527900884608</c:v>
                </c:pt>
                <c:pt idx="5417">
                  <c:v>3.5999557678614509</c:v>
                </c:pt>
                <c:pt idx="5418">
                  <c:v>3.6243859248167647</c:v>
                </c:pt>
                <c:pt idx="5419">
                  <c:v>3.6243859248167647</c:v>
                </c:pt>
                <c:pt idx="5420">
                  <c:v>3.4218293781726468</c:v>
                </c:pt>
                <c:pt idx="5421">
                  <c:v>3.039823366878037</c:v>
                </c:pt>
                <c:pt idx="5422">
                  <c:v>3.2167883070906704</c:v>
                </c:pt>
                <c:pt idx="5423">
                  <c:v>3.4791441890040473</c:v>
                </c:pt>
                <c:pt idx="5424">
                  <c:v>3.2290660202070955</c:v>
                </c:pt>
                <c:pt idx="5425">
                  <c:v>3.2290660202070955</c:v>
                </c:pt>
                <c:pt idx="5426">
                  <c:v>3.2290660202070955</c:v>
                </c:pt>
                <c:pt idx="5427">
                  <c:v>3.1383924034608732</c:v>
                </c:pt>
                <c:pt idx="5428">
                  <c:v>3.4148411693999257</c:v>
                </c:pt>
                <c:pt idx="5429">
                  <c:v>3.6158653353897647</c:v>
                </c:pt>
                <c:pt idx="5430">
                  <c:v>3.5151511752742106</c:v>
                </c:pt>
                <c:pt idx="5431">
                  <c:v>3.4805792854432744</c:v>
                </c:pt>
                <c:pt idx="5432">
                  <c:v>3.4805792854432744</c:v>
                </c:pt>
                <c:pt idx="5433">
                  <c:v>3.4805792854432744</c:v>
                </c:pt>
                <c:pt idx="5434">
                  <c:v>3.6256804957708328</c:v>
                </c:pt>
                <c:pt idx="5435">
                  <c:v>3.496267838148742</c:v>
                </c:pt>
                <c:pt idx="5436">
                  <c:v>3.6019436702406824</c:v>
                </c:pt>
                <c:pt idx="5437">
                  <c:v>3.9446314065401773</c:v>
                </c:pt>
                <c:pt idx="5438">
                  <c:v>3.8257894914258399</c:v>
                </c:pt>
                <c:pt idx="5439">
                  <c:v>3.8257894914258399</c:v>
                </c:pt>
                <c:pt idx="5440">
                  <c:v>3.8257894914258399</c:v>
                </c:pt>
                <c:pt idx="5441">
                  <c:v>3.5364848293860089</c:v>
                </c:pt>
                <c:pt idx="5442">
                  <c:v>3.6443956798685688</c:v>
                </c:pt>
                <c:pt idx="5443">
                  <c:v>3.5044672921820683</c:v>
                </c:pt>
                <c:pt idx="5444">
                  <c:v>3.3655260777297351</c:v>
                </c:pt>
                <c:pt idx="5445">
                  <c:v>3.3890395981823063</c:v>
                </c:pt>
                <c:pt idx="5446">
                  <c:v>3.3890395981823063</c:v>
                </c:pt>
                <c:pt idx="5447">
                  <c:v>3.3890395981823063</c:v>
                </c:pt>
                <c:pt idx="5448">
                  <c:v>3.7546944637548973</c:v>
                </c:pt>
                <c:pt idx="5449">
                  <c:v>3.7522418124608485</c:v>
                </c:pt>
                <c:pt idx="5450">
                  <c:v>3.8139583164665138</c:v>
                </c:pt>
                <c:pt idx="5451">
                  <c:v>3.7930610960398177</c:v>
                </c:pt>
                <c:pt idx="5452">
                  <c:v>3.8814050323845164</c:v>
                </c:pt>
                <c:pt idx="5453">
                  <c:v>3.8814050323845164</c:v>
                </c:pt>
                <c:pt idx="5454">
                  <c:v>3.8814050323845164</c:v>
                </c:pt>
                <c:pt idx="5455">
                  <c:v>3.6363802797513012</c:v>
                </c:pt>
                <c:pt idx="5456">
                  <c:v>3.5664123179656615</c:v>
                </c:pt>
                <c:pt idx="5457">
                  <c:v>3.5096610526308707</c:v>
                </c:pt>
                <c:pt idx="5458">
                  <c:v>3.5234994739384637</c:v>
                </c:pt>
                <c:pt idx="5459">
                  <c:v>3.6251233892702013</c:v>
                </c:pt>
                <c:pt idx="5460">
                  <c:v>3.6251233892702013</c:v>
                </c:pt>
                <c:pt idx="5461">
                  <c:v>3.6251233892702013</c:v>
                </c:pt>
                <c:pt idx="5462">
                  <c:v>3.6605556710242606</c:v>
                </c:pt>
                <c:pt idx="5463">
                  <c:v>3.6511764155709168</c:v>
                </c:pt>
                <c:pt idx="5464">
                  <c:v>3.7046190962289689</c:v>
                </c:pt>
                <c:pt idx="5465">
                  <c:v>3.6769043715935554</c:v>
                </c:pt>
                <c:pt idx="5466">
                  <c:v>3.5627231867738844</c:v>
                </c:pt>
                <c:pt idx="5467">
                  <c:v>3.5627231867738844</c:v>
                </c:pt>
                <c:pt idx="5468">
                  <c:v>3.5627231867738844</c:v>
                </c:pt>
                <c:pt idx="5469">
                  <c:v>3.4509930964193716</c:v>
                </c:pt>
                <c:pt idx="5470">
                  <c:v>3.4228978367892191</c:v>
                </c:pt>
                <c:pt idx="5471">
                  <c:v>3.3437335211026546</c:v>
                </c:pt>
                <c:pt idx="5472">
                  <c:v>3.3373198762109579</c:v>
                </c:pt>
                <c:pt idx="5473">
                  <c:v>3.3418075440990647</c:v>
                </c:pt>
                <c:pt idx="5474">
                  <c:v>3.3418075440990647</c:v>
                </c:pt>
                <c:pt idx="5475">
                  <c:v>3.3418075440990647</c:v>
                </c:pt>
                <c:pt idx="5476">
                  <c:v>3.4092769882032519</c:v>
                </c:pt>
                <c:pt idx="5477">
                  <c:v>3.3776969044352763</c:v>
                </c:pt>
                <c:pt idx="5478">
                  <c:v>3.3387550014657412</c:v>
                </c:pt>
                <c:pt idx="5479">
                  <c:v>3.1834612035316643</c:v>
                </c:pt>
                <c:pt idx="5480">
                  <c:v>3.1175289945656561</c:v>
                </c:pt>
                <c:pt idx="5481">
                  <c:v>3.1175289945656561</c:v>
                </c:pt>
                <c:pt idx="5482">
                  <c:v>3.1175289945656561</c:v>
                </c:pt>
                <c:pt idx="5483">
                  <c:v>2.9905838024516682</c:v>
                </c:pt>
                <c:pt idx="5484">
                  <c:v>2.8521508991869355</c:v>
                </c:pt>
                <c:pt idx="5485">
                  <c:v>2.9503483573665008</c:v>
                </c:pt>
                <c:pt idx="5486">
                  <c:v>2.9528323995719079</c:v>
                </c:pt>
                <c:pt idx="5487">
                  <c:v>2.9042691866991981</c:v>
                </c:pt>
                <c:pt idx="5488">
                  <c:v>2.9042691866991981</c:v>
                </c:pt>
                <c:pt idx="5489">
                  <c:v>2.9042691866991981</c:v>
                </c:pt>
                <c:pt idx="5490">
                  <c:v>2.9169244822662113</c:v>
                </c:pt>
                <c:pt idx="5491">
                  <c:v>2.9017738176671553</c:v>
                </c:pt>
                <c:pt idx="5492">
                  <c:v>3.0018332117354438</c:v>
                </c:pt>
                <c:pt idx="5493">
                  <c:v>2.9728205531662026</c:v>
                </c:pt>
                <c:pt idx="5494">
                  <c:v>2.8228568804304133</c:v>
                </c:pt>
                <c:pt idx="5495">
                  <c:v>2.8228568804304133</c:v>
                </c:pt>
                <c:pt idx="5496">
                  <c:v>2.8228568804304133</c:v>
                </c:pt>
                <c:pt idx="5497">
                  <c:v>2.8381626861348779</c:v>
                </c:pt>
                <c:pt idx="5498">
                  <c:v>3.0438479288663807</c:v>
                </c:pt>
                <c:pt idx="5499">
                  <c:v>3.0365338728599438</c:v>
                </c:pt>
                <c:pt idx="5500">
                  <c:v>2.9643651909548097</c:v>
                </c:pt>
                <c:pt idx="5501">
                  <c:v>2.9718188872827911</c:v>
                </c:pt>
                <c:pt idx="5502">
                  <c:v>2.9718188872827911</c:v>
                </c:pt>
                <c:pt idx="5503">
                  <c:v>2.9718188872827911</c:v>
                </c:pt>
                <c:pt idx="5504">
                  <c:v>2.8221820794125509</c:v>
                </c:pt>
                <c:pt idx="5505">
                  <c:v>2.8011715520893383</c:v>
                </c:pt>
                <c:pt idx="5506">
                  <c:v>2.6819229941160305</c:v>
                </c:pt>
                <c:pt idx="5507">
                  <c:v>2.7527164615384123</c:v>
                </c:pt>
                <c:pt idx="5508">
                  <c:v>2.8083948405911876</c:v>
                </c:pt>
                <c:pt idx="5509">
                  <c:v>2.8083948405911876</c:v>
                </c:pt>
                <c:pt idx="5510">
                  <c:v>2.8165982427198304</c:v>
                </c:pt>
                <c:pt idx="5511">
                  <c:v>2.9190279037453228</c:v>
                </c:pt>
                <c:pt idx="5512">
                  <c:v>2.7367880990191504</c:v>
                </c:pt>
                <c:pt idx="5513">
                  <c:v>2.6693362357458605</c:v>
                </c:pt>
                <c:pt idx="5514">
                  <c:v>2.5786770803093484</c:v>
                </c:pt>
                <c:pt idx="5515">
                  <c:v>2.5246223180431704</c:v>
                </c:pt>
                <c:pt idx="5516">
                  <c:v>2.5246223180431704</c:v>
                </c:pt>
                <c:pt idx="5517">
                  <c:v>2.5246223180431704</c:v>
                </c:pt>
                <c:pt idx="5518">
                  <c:v>2.5182253499965506</c:v>
                </c:pt>
                <c:pt idx="5519">
                  <c:v>2.6576846598096302</c:v>
                </c:pt>
                <c:pt idx="5520">
                  <c:v>2.6145985905769948</c:v>
                </c:pt>
                <c:pt idx="5521">
                  <c:v>2.6374281178049812</c:v>
                </c:pt>
                <c:pt idx="5522">
                  <c:v>2.5102437801083259</c:v>
                </c:pt>
                <c:pt idx="5523">
                  <c:v>2.5102437801083259</c:v>
                </c:pt>
                <c:pt idx="5524">
                  <c:v>2.5102437801083259</c:v>
                </c:pt>
                <c:pt idx="5525">
                  <c:v>2.5370528704394277</c:v>
                </c:pt>
                <c:pt idx="5526">
                  <c:v>2.7338600447100361</c:v>
                </c:pt>
                <c:pt idx="5527">
                  <c:v>2.6864253565443095</c:v>
                </c:pt>
                <c:pt idx="5528">
                  <c:v>2.6079082173858428</c:v>
                </c:pt>
                <c:pt idx="5529">
                  <c:v>2.7593164597294448</c:v>
                </c:pt>
                <c:pt idx="5530">
                  <c:v>2.7593164597294448</c:v>
                </c:pt>
                <c:pt idx="5531">
                  <c:v>2.7593164597294448</c:v>
                </c:pt>
                <c:pt idx="5532">
                  <c:v>2.7736559369948686</c:v>
                </c:pt>
                <c:pt idx="5533">
                  <c:v>2.7214102170912957</c:v>
                </c:pt>
                <c:pt idx="5534">
                  <c:v>2.6296311670698054</c:v>
                </c:pt>
                <c:pt idx="5535">
                  <c:v>2.5657513126385281</c:v>
                </c:pt>
                <c:pt idx="5536">
                  <c:v>2.5891539304814768</c:v>
                </c:pt>
                <c:pt idx="5537">
                  <c:v>2.5891539304814768</c:v>
                </c:pt>
                <c:pt idx="5538">
                  <c:v>2.6082886707613353</c:v>
                </c:pt>
                <c:pt idx="5539">
                  <c:v>2.8492733461682387</c:v>
                </c:pt>
                <c:pt idx="5540">
                  <c:v>2.8126040507082695</c:v>
                </c:pt>
                <c:pt idx="5541">
                  <c:v>2.6302270186005399</c:v>
                </c:pt>
                <c:pt idx="5542">
                  <c:v>2.7712501935517078</c:v>
                </c:pt>
                <c:pt idx="5543">
                  <c:v>2.8178963436971429</c:v>
                </c:pt>
                <c:pt idx="5544">
                  <c:v>2.8178963436971429</c:v>
                </c:pt>
                <c:pt idx="5545">
                  <c:v>2.8178963436971429</c:v>
                </c:pt>
                <c:pt idx="5546">
                  <c:v>2.8025171763937582</c:v>
                </c:pt>
                <c:pt idx="5547">
                  <c:v>2.6445138869281135</c:v>
                </c:pt>
                <c:pt idx="5548">
                  <c:v>2.6151494574159302</c:v>
                </c:pt>
                <c:pt idx="5549">
                  <c:v>2.6189035103459095</c:v>
                </c:pt>
                <c:pt idx="5550">
                  <c:v>2.5782291213200668</c:v>
                </c:pt>
                <c:pt idx="5551">
                  <c:v>2.5782291213200668</c:v>
                </c:pt>
                <c:pt idx="5552">
                  <c:v>2.5782291213200668</c:v>
                </c:pt>
                <c:pt idx="5553">
                  <c:v>2.5513387128506393</c:v>
                </c:pt>
                <c:pt idx="5554">
                  <c:v>2.5213737803909355</c:v>
                </c:pt>
                <c:pt idx="5555">
                  <c:v>2.541637127695664</c:v>
                </c:pt>
                <c:pt idx="5556">
                  <c:v>2.6386135360498639</c:v>
                </c:pt>
                <c:pt idx="5557">
                  <c:v>2.6399180901646191</c:v>
                </c:pt>
                <c:pt idx="5558">
                  <c:v>2.6399180901646191</c:v>
                </c:pt>
                <c:pt idx="5559">
                  <c:v>2.6399180901646191</c:v>
                </c:pt>
                <c:pt idx="5560">
                  <c:v>2.5169946373621856</c:v>
                </c:pt>
                <c:pt idx="5561">
                  <c:v>2.4332101727684914</c:v>
                </c:pt>
                <c:pt idx="5562">
                  <c:v>2.4181156369478352</c:v>
                </c:pt>
                <c:pt idx="5563">
                  <c:v>2.3529003837196156</c:v>
                </c:pt>
                <c:pt idx="5564">
                  <c:v>2.3665932321500116</c:v>
                </c:pt>
                <c:pt idx="5565">
                  <c:v>2.3665932321500116</c:v>
                </c:pt>
                <c:pt idx="5566">
                  <c:v>2.3665932321500116</c:v>
                </c:pt>
                <c:pt idx="5567">
                  <c:v>2.5121447622174835</c:v>
                </c:pt>
                <c:pt idx="5568">
                  <c:v>2.426018710233413</c:v>
                </c:pt>
                <c:pt idx="5569">
                  <c:v>2.3875780161014495</c:v>
                </c:pt>
                <c:pt idx="5570">
                  <c:v>2.2215888369080816</c:v>
                </c:pt>
                <c:pt idx="5571">
                  <c:v>2.1190908629859639</c:v>
                </c:pt>
                <c:pt idx="5572">
                  <c:v>2.1190908629859639</c:v>
                </c:pt>
                <c:pt idx="5573">
                  <c:v>2.1190908629859639</c:v>
                </c:pt>
                <c:pt idx="5574">
                  <c:v>2.1158276826193676</c:v>
                </c:pt>
                <c:pt idx="5575">
                  <c:v>2.158316382920404</c:v>
                </c:pt>
                <c:pt idx="5576">
                  <c:v>2.0804081892743711</c:v>
                </c:pt>
                <c:pt idx="5577">
                  <c:v>2.011048365037956</c:v>
                </c:pt>
                <c:pt idx="5578">
                  <c:v>2.0241488959231968</c:v>
                </c:pt>
                <c:pt idx="5579">
                  <c:v>2.0241488959231968</c:v>
                </c:pt>
                <c:pt idx="5580">
                  <c:v>2.0241488959231968</c:v>
                </c:pt>
                <c:pt idx="5581">
                  <c:v>2.0702737677272913</c:v>
                </c:pt>
                <c:pt idx="5582">
                  <c:v>2.0602084976376465</c:v>
                </c:pt>
                <c:pt idx="5583">
                  <c:v>1.9997795171851656</c:v>
                </c:pt>
                <c:pt idx="5584">
                  <c:v>1.90109280927899</c:v>
                </c:pt>
                <c:pt idx="5585">
                  <c:v>1.783819133874059</c:v>
                </c:pt>
                <c:pt idx="5586">
                  <c:v>1.783819133874059</c:v>
                </c:pt>
                <c:pt idx="5587">
                  <c:v>1.783819133874059</c:v>
                </c:pt>
                <c:pt idx="5588">
                  <c:v>1.9627451744638478</c:v>
                </c:pt>
                <c:pt idx="5589">
                  <c:v>1.92249545826698</c:v>
                </c:pt>
                <c:pt idx="5590">
                  <c:v>1.8933153948167267</c:v>
                </c:pt>
                <c:pt idx="5591">
                  <c:v>1.8520279264227024</c:v>
                </c:pt>
                <c:pt idx="5592">
                  <c:v>1.8242910611498062</c:v>
                </c:pt>
                <c:pt idx="5593">
                  <c:v>1.8242910611498062</c:v>
                </c:pt>
                <c:pt idx="5594">
                  <c:v>1.8242910611498062</c:v>
                </c:pt>
                <c:pt idx="5595">
                  <c:v>1.8830938494735223</c:v>
                </c:pt>
                <c:pt idx="5596">
                  <c:v>1.8918965753685568</c:v>
                </c:pt>
                <c:pt idx="5597">
                  <c:v>1.8341220809257099</c:v>
                </c:pt>
                <c:pt idx="5598">
                  <c:v>1.7573618262326276</c:v>
                </c:pt>
                <c:pt idx="5599">
                  <c:v>1.6484155508908112</c:v>
                </c:pt>
                <c:pt idx="5600">
                  <c:v>1.6484155508908112</c:v>
                </c:pt>
                <c:pt idx="5601">
                  <c:v>1.6484155508908112</c:v>
                </c:pt>
                <c:pt idx="5602">
                  <c:v>1.6247508268301507</c:v>
                </c:pt>
                <c:pt idx="5603">
                  <c:v>1.5820342578447608</c:v>
                </c:pt>
                <c:pt idx="5604">
                  <c:v>1.5526750249303458</c:v>
                </c:pt>
                <c:pt idx="5605">
                  <c:v>1.530314650868184</c:v>
                </c:pt>
                <c:pt idx="5606">
                  <c:v>1.4856230551568239</c:v>
                </c:pt>
                <c:pt idx="5607">
                  <c:v>1.4856230551568239</c:v>
                </c:pt>
                <c:pt idx="5608">
                  <c:v>1.4856230551568239</c:v>
                </c:pt>
                <c:pt idx="5609">
                  <c:v>1.5751023876248094</c:v>
                </c:pt>
                <c:pt idx="5610">
                  <c:v>1.5570893557449108</c:v>
                </c:pt>
                <c:pt idx="5611">
                  <c:v>1.6475060914284949</c:v>
                </c:pt>
                <c:pt idx="5612">
                  <c:v>1.6091264078162135</c:v>
                </c:pt>
                <c:pt idx="5613">
                  <c:v>1.5667676257588425</c:v>
                </c:pt>
                <c:pt idx="5614">
                  <c:v>1.5667676257588425</c:v>
                </c:pt>
                <c:pt idx="5615">
                  <c:v>1.5667676257588425</c:v>
                </c:pt>
                <c:pt idx="5616">
                  <c:v>1.4694920663630526</c:v>
                </c:pt>
                <c:pt idx="5617">
                  <c:v>1.4332435852476122</c:v>
                </c:pt>
                <c:pt idx="5618">
                  <c:v>1.4277040435198807</c:v>
                </c:pt>
                <c:pt idx="5619">
                  <c:v>1.5047601860639022</c:v>
                </c:pt>
                <c:pt idx="5620">
                  <c:v>1.5214923533864417</c:v>
                </c:pt>
                <c:pt idx="5621">
                  <c:v>1.5214923533864417</c:v>
                </c:pt>
                <c:pt idx="5622">
                  <c:v>1.5214923533864417</c:v>
                </c:pt>
                <c:pt idx="5623">
                  <c:v>1.5550581538229467</c:v>
                </c:pt>
                <c:pt idx="5624">
                  <c:v>1.5139015146146393</c:v>
                </c:pt>
                <c:pt idx="5625">
                  <c:v>1.5124381690220938</c:v>
                </c:pt>
                <c:pt idx="5626">
                  <c:v>1.4794861972415676</c:v>
                </c:pt>
                <c:pt idx="5627">
                  <c:v>1.4902863299618674</c:v>
                </c:pt>
                <c:pt idx="5628">
                  <c:v>1.4902863299618674</c:v>
                </c:pt>
                <c:pt idx="5629">
                  <c:v>1.4902863299618674</c:v>
                </c:pt>
                <c:pt idx="5630">
                  <c:v>1.4018340893733816</c:v>
                </c:pt>
                <c:pt idx="5631">
                  <c:v>1.445490714414734</c:v>
                </c:pt>
                <c:pt idx="5632">
                  <c:v>1.4988014620819317</c:v>
                </c:pt>
                <c:pt idx="5633">
                  <c:v>1.393373687460618</c:v>
                </c:pt>
                <c:pt idx="5634">
                  <c:v>1.3189959239715139</c:v>
                </c:pt>
                <c:pt idx="5635">
                  <c:v>1.3189959239715139</c:v>
                </c:pt>
                <c:pt idx="5636">
                  <c:v>1.3189959239715139</c:v>
                </c:pt>
                <c:pt idx="5637">
                  <c:v>1.3705492395540784</c:v>
                </c:pt>
                <c:pt idx="5638">
                  <c:v>1.3318431856218802</c:v>
                </c:pt>
                <c:pt idx="5639">
                  <c:v>1.2805138451321687</c:v>
                </c:pt>
                <c:pt idx="5640">
                  <c:v>1.2350505107050074</c:v>
                </c:pt>
                <c:pt idx="5641">
                  <c:v>1.2211637676447311</c:v>
                </c:pt>
                <c:pt idx="5642">
                  <c:v>1.2211637676447311</c:v>
                </c:pt>
                <c:pt idx="5643">
                  <c:v>1.2211637676447311</c:v>
                </c:pt>
                <c:pt idx="5644">
                  <c:v>1.3358940381294859</c:v>
                </c:pt>
                <c:pt idx="5645">
                  <c:v>1.3690092108163578</c:v>
                </c:pt>
                <c:pt idx="5646">
                  <c:v>1.3925697587534973</c:v>
                </c:pt>
                <c:pt idx="5647">
                  <c:v>1.2932437238081986</c:v>
                </c:pt>
                <c:pt idx="5648">
                  <c:v>1.2152940221326114</c:v>
                </c:pt>
                <c:pt idx="5649">
                  <c:v>1.2152940221326114</c:v>
                </c:pt>
                <c:pt idx="5650">
                  <c:v>1.2152940221326114</c:v>
                </c:pt>
                <c:pt idx="5651">
                  <c:v>1.334313337451253</c:v>
                </c:pt>
                <c:pt idx="5652">
                  <c:v>1.3300921742994722</c:v>
                </c:pt>
                <c:pt idx="5653">
                  <c:v>1.2816556223784461</c:v>
                </c:pt>
                <c:pt idx="5654">
                  <c:v>1.2198898615135714</c:v>
                </c:pt>
                <c:pt idx="5655">
                  <c:v>1.1966929360677132</c:v>
                </c:pt>
                <c:pt idx="5656">
                  <c:v>1.1966929360677132</c:v>
                </c:pt>
                <c:pt idx="5657">
                  <c:v>1.1966929360677132</c:v>
                </c:pt>
                <c:pt idx="5658">
                  <c:v>1.1555563500368409</c:v>
                </c:pt>
                <c:pt idx="5659">
                  <c:v>1.1492547619743858</c:v>
                </c:pt>
                <c:pt idx="5660">
                  <c:v>1.1192458373146581</c:v>
                </c:pt>
                <c:pt idx="5661">
                  <c:v>1.1684565593201648</c:v>
                </c:pt>
                <c:pt idx="5662">
                  <c:v>1.1659739858998877</c:v>
                </c:pt>
                <c:pt idx="5663">
                  <c:v>1.1659739858998877</c:v>
                </c:pt>
                <c:pt idx="5664">
                  <c:v>1.1659739858998877</c:v>
                </c:pt>
                <c:pt idx="5665">
                  <c:v>1.2550529815330291</c:v>
                </c:pt>
                <c:pt idx="5666">
                  <c:v>1.2701667125895431</c:v>
                </c:pt>
                <c:pt idx="5667">
                  <c:v>1.3367040445037917</c:v>
                </c:pt>
                <c:pt idx="5668">
                  <c:v>1.2689729288621117</c:v>
                </c:pt>
                <c:pt idx="5669">
                  <c:v>1.28931127629173</c:v>
                </c:pt>
                <c:pt idx="5670">
                  <c:v>1.28931127629173</c:v>
                </c:pt>
                <c:pt idx="5671">
                  <c:v>1.28931127629173</c:v>
                </c:pt>
                <c:pt idx="5672">
                  <c:v>1.2231653856629257</c:v>
                </c:pt>
                <c:pt idx="5673">
                  <c:v>1.1445364951368067</c:v>
                </c:pt>
                <c:pt idx="5674">
                  <c:v>1.0559411404149706</c:v>
                </c:pt>
                <c:pt idx="5675">
                  <c:v>1.0647141951203603</c:v>
                </c:pt>
                <c:pt idx="5676">
                  <c:v>1.0195282231038707</c:v>
                </c:pt>
                <c:pt idx="5677">
                  <c:v>1.0195282231038707</c:v>
                </c:pt>
                <c:pt idx="5678">
                  <c:v>1.0195282231038707</c:v>
                </c:pt>
                <c:pt idx="5679">
                  <c:v>1.0126456693195016</c:v>
                </c:pt>
                <c:pt idx="5680">
                  <c:v>1.025868716622609</c:v>
                </c:pt>
                <c:pt idx="5681">
                  <c:v>1.0210810778194714</c:v>
                </c:pt>
                <c:pt idx="5682">
                  <c:v>0.9404008450631971</c:v>
                </c:pt>
                <c:pt idx="5683">
                  <c:v>0.89204006509206746</c:v>
                </c:pt>
                <c:pt idx="5684">
                  <c:v>0.89204006509206746</c:v>
                </c:pt>
                <c:pt idx="5685">
                  <c:v>0.89204006509206746</c:v>
                </c:pt>
                <c:pt idx="5686">
                  <c:v>0.90670763466542248</c:v>
                </c:pt>
                <c:pt idx="5687">
                  <c:v>0.92212916073442019</c:v>
                </c:pt>
                <c:pt idx="5688">
                  <c:v>0.92087555851748082</c:v>
                </c:pt>
                <c:pt idx="5689">
                  <c:v>0.85535923459858432</c:v>
                </c:pt>
                <c:pt idx="5690">
                  <c:v>0.90913906807007183</c:v>
                </c:pt>
                <c:pt idx="5691">
                  <c:v>0.95244533630174921</c:v>
                </c:pt>
                <c:pt idx="5692">
                  <c:v>0.95244533630174921</c:v>
                </c:pt>
                <c:pt idx="5693">
                  <c:v>0.93519628861367354</c:v>
                </c:pt>
                <c:pt idx="5694">
                  <c:v>0.94634085760962128</c:v>
                </c:pt>
                <c:pt idx="5695">
                  <c:v>0.93765882060835815</c:v>
                </c:pt>
                <c:pt idx="5696">
                  <c:v>0.89469258023600284</c:v>
                </c:pt>
                <c:pt idx="5697">
                  <c:v>0.86292068174145464</c:v>
                </c:pt>
                <c:pt idx="5698">
                  <c:v>0.86292068174145464</c:v>
                </c:pt>
                <c:pt idx="5699">
                  <c:v>0.86292068174145464</c:v>
                </c:pt>
                <c:pt idx="5700">
                  <c:v>0.89318695160922257</c:v>
                </c:pt>
                <c:pt idx="5701">
                  <c:v>0.94606899877348882</c:v>
                </c:pt>
                <c:pt idx="5702">
                  <c:v>0.9420930001665957</c:v>
                </c:pt>
                <c:pt idx="5703">
                  <c:v>0.88959535748689522</c:v>
                </c:pt>
                <c:pt idx="5704">
                  <c:v>0.91191774828867356</c:v>
                </c:pt>
                <c:pt idx="5705">
                  <c:v>0.91191774828867356</c:v>
                </c:pt>
                <c:pt idx="5706">
                  <c:v>0.91191774828867356</c:v>
                </c:pt>
                <c:pt idx="5707">
                  <c:v>1.0526142475515228</c:v>
                </c:pt>
                <c:pt idx="5708">
                  <c:v>0.98530024831219487</c:v>
                </c:pt>
                <c:pt idx="5709">
                  <c:v>1.0117293788022768</c:v>
                </c:pt>
                <c:pt idx="5710">
                  <c:v>0.94254943361004739</c:v>
                </c:pt>
                <c:pt idx="5711">
                  <c:v>0.87998302978878784</c:v>
                </c:pt>
                <c:pt idx="5712">
                  <c:v>0.87998302978878784</c:v>
                </c:pt>
                <c:pt idx="5713">
                  <c:v>0.87998302978878784</c:v>
                </c:pt>
                <c:pt idx="5714">
                  <c:v>0.89927026579578984</c:v>
                </c:pt>
                <c:pt idx="5715">
                  <c:v>0.89272489888096551</c:v>
                </c:pt>
                <c:pt idx="5716">
                  <c:v>0.91101663542748423</c:v>
                </c:pt>
                <c:pt idx="5717">
                  <c:v>0.88207960302777022</c:v>
                </c:pt>
                <c:pt idx="5718">
                  <c:v>0.86061639299557346</c:v>
                </c:pt>
                <c:pt idx="5719">
                  <c:v>0.86061639299557346</c:v>
                </c:pt>
                <c:pt idx="5720">
                  <c:v>0.86061639299557346</c:v>
                </c:pt>
                <c:pt idx="5721">
                  <c:v>0.91727234011052317</c:v>
                </c:pt>
                <c:pt idx="5722">
                  <c:v>1.0286510138001146</c:v>
                </c:pt>
                <c:pt idx="5723">
                  <c:v>1.0271800971306433</c:v>
                </c:pt>
                <c:pt idx="5724">
                  <c:v>0.96465788486722892</c:v>
                </c:pt>
                <c:pt idx="5725">
                  <c:v>0.88704786778877998</c:v>
                </c:pt>
                <c:pt idx="5726">
                  <c:v>0.88704786778877998</c:v>
                </c:pt>
                <c:pt idx="5727">
                  <c:v>0.88704786778877998</c:v>
                </c:pt>
                <c:pt idx="5728">
                  <c:v>0.86279910424297157</c:v>
                </c:pt>
                <c:pt idx="5729">
                  <c:v>0.86035766331913577</c:v>
                </c:pt>
                <c:pt idx="5730">
                  <c:v>0.80734537456266076</c:v>
                </c:pt>
                <c:pt idx="5731">
                  <c:v>0.81787224580306384</c:v>
                </c:pt>
                <c:pt idx="5732">
                  <c:v>0.85513958748638863</c:v>
                </c:pt>
                <c:pt idx="5733">
                  <c:v>0.85513958748638863</c:v>
                </c:pt>
                <c:pt idx="5734">
                  <c:v>0.85513958748638863</c:v>
                </c:pt>
                <c:pt idx="5735">
                  <c:v>0.86508443571209337</c:v>
                </c:pt>
                <c:pt idx="5736">
                  <c:v>0.81356656570705177</c:v>
                </c:pt>
                <c:pt idx="5737">
                  <c:v>0.79589280882005276</c:v>
                </c:pt>
                <c:pt idx="5738">
                  <c:v>0.77762748408707949</c:v>
                </c:pt>
                <c:pt idx="5739">
                  <c:v>0.74896334610029403</c:v>
                </c:pt>
                <c:pt idx="5740">
                  <c:v>0.74896334610029403</c:v>
                </c:pt>
                <c:pt idx="5741">
                  <c:v>0.74896334610029403</c:v>
                </c:pt>
                <c:pt idx="5742">
                  <c:v>0.7848773908102894</c:v>
                </c:pt>
                <c:pt idx="5743">
                  <c:v>0.74334742639413465</c:v>
                </c:pt>
                <c:pt idx="5744">
                  <c:v>0.73423238534257107</c:v>
                </c:pt>
                <c:pt idx="5745">
                  <c:v>0.82342104897936041</c:v>
                </c:pt>
                <c:pt idx="5746">
                  <c:v>0.82045300978041535</c:v>
                </c:pt>
                <c:pt idx="5747">
                  <c:v>0.82045300978041535</c:v>
                </c:pt>
                <c:pt idx="5748">
                  <c:v>0.82045300978041535</c:v>
                </c:pt>
                <c:pt idx="5749">
                  <c:v>0.81722201195859101</c:v>
                </c:pt>
                <c:pt idx="5750">
                  <c:v>0.82427197952444542</c:v>
                </c:pt>
                <c:pt idx="5751">
                  <c:v>0.80110371605802222</c:v>
                </c:pt>
                <c:pt idx="5752">
                  <c:v>0.91245949624481593</c:v>
                </c:pt>
                <c:pt idx="5753">
                  <c:v>0.94827089721252034</c:v>
                </c:pt>
                <c:pt idx="5754">
                  <c:v>0.94827089721252034</c:v>
                </c:pt>
                <c:pt idx="5755">
                  <c:v>0.94827089721252034</c:v>
                </c:pt>
                <c:pt idx="5756">
                  <c:v>0.88060588570156451</c:v>
                </c:pt>
                <c:pt idx="5757">
                  <c:v>0.8323666216510518</c:v>
                </c:pt>
                <c:pt idx="5758">
                  <c:v>0.83461217085634976</c:v>
                </c:pt>
                <c:pt idx="5759">
                  <c:v>0.78763427650688689</c:v>
                </c:pt>
                <c:pt idx="5760">
                  <c:v>0.77376919366894004</c:v>
                </c:pt>
                <c:pt idx="5761">
                  <c:v>0.77376919366894004</c:v>
                </c:pt>
                <c:pt idx="5762">
                  <c:v>0.77376919366894004</c:v>
                </c:pt>
                <c:pt idx="5763">
                  <c:v>0.79005828884477247</c:v>
                </c:pt>
                <c:pt idx="5764">
                  <c:v>0.8246441888627617</c:v>
                </c:pt>
                <c:pt idx="5765">
                  <c:v>0.79145435750038118</c:v>
                </c:pt>
                <c:pt idx="5766">
                  <c:v>0.7610883808034391</c:v>
                </c:pt>
                <c:pt idx="5767">
                  <c:v>0.76759099173770873</c:v>
                </c:pt>
                <c:pt idx="5768">
                  <c:v>0.76759099173770873</c:v>
                </c:pt>
                <c:pt idx="5769">
                  <c:v>0.76759099173770873</c:v>
                </c:pt>
                <c:pt idx="5770">
                  <c:v>0.74037048397270866</c:v>
                </c:pt>
                <c:pt idx="5771">
                  <c:v>0.76945660245264735</c:v>
                </c:pt>
                <c:pt idx="5772">
                  <c:v>0.7364492116235154</c:v>
                </c:pt>
                <c:pt idx="5773">
                  <c:v>0.74119191031096177</c:v>
                </c:pt>
                <c:pt idx="5774">
                  <c:v>0.73694389643301217</c:v>
                </c:pt>
                <c:pt idx="5775">
                  <c:v>0.73694389643301217</c:v>
                </c:pt>
                <c:pt idx="5776">
                  <c:v>0.73694389643301217</c:v>
                </c:pt>
                <c:pt idx="5777">
                  <c:v>0.79877475999397618</c:v>
                </c:pt>
                <c:pt idx="5778">
                  <c:v>0.8461582395325028</c:v>
                </c:pt>
                <c:pt idx="5779">
                  <c:v>0.94773507941476998</c:v>
                </c:pt>
                <c:pt idx="5780">
                  <c:v>0.86395635803938486</c:v>
                </c:pt>
                <c:pt idx="5781">
                  <c:v>1.009162339463586</c:v>
                </c:pt>
                <c:pt idx="5782">
                  <c:v>1.009162339463586</c:v>
                </c:pt>
                <c:pt idx="5783">
                  <c:v>1.02840420558924</c:v>
                </c:pt>
                <c:pt idx="5784">
                  <c:v>1.0193068777185212</c:v>
                </c:pt>
                <c:pt idx="5785">
                  <c:v>1.0336838512367228</c:v>
                </c:pt>
                <c:pt idx="5786">
                  <c:v>0.95510637668119125</c:v>
                </c:pt>
                <c:pt idx="5787">
                  <c:v>0.89442861076108671</c:v>
                </c:pt>
                <c:pt idx="5788">
                  <c:v>0.86640859353932131</c:v>
                </c:pt>
                <c:pt idx="5789">
                  <c:v>0.86640859353932131</c:v>
                </c:pt>
                <c:pt idx="5790">
                  <c:v>0.86640859353932131</c:v>
                </c:pt>
                <c:pt idx="5791">
                  <c:v>0.80859766078409456</c:v>
                </c:pt>
                <c:pt idx="5792">
                  <c:v>0.78716080188757021</c:v>
                </c:pt>
                <c:pt idx="5793">
                  <c:v>0.73791488386355064</c:v>
                </c:pt>
                <c:pt idx="5794">
                  <c:v>0.77822404718263261</c:v>
                </c:pt>
                <c:pt idx="5795">
                  <c:v>0.7569092664494137</c:v>
                </c:pt>
                <c:pt idx="5796">
                  <c:v>0.7569092664494137</c:v>
                </c:pt>
                <c:pt idx="5797">
                  <c:v>0.7569092664494137</c:v>
                </c:pt>
                <c:pt idx="5798">
                  <c:v>0.73505147963662576</c:v>
                </c:pt>
                <c:pt idx="5799">
                  <c:v>0.74003173545396017</c:v>
                </c:pt>
                <c:pt idx="5800">
                  <c:v>0.71126210806734014</c:v>
                </c:pt>
                <c:pt idx="5801">
                  <c:v>0.75839805189964349</c:v>
                </c:pt>
                <c:pt idx="5802">
                  <c:v>0.75926413686771244</c:v>
                </c:pt>
                <c:pt idx="5803">
                  <c:v>0.75926413686771244</c:v>
                </c:pt>
                <c:pt idx="5804">
                  <c:v>0.75926413686771244</c:v>
                </c:pt>
                <c:pt idx="5805">
                  <c:v>0.70448831072422602</c:v>
                </c:pt>
                <c:pt idx="5806">
                  <c:v>0.69774396922259541</c:v>
                </c:pt>
                <c:pt idx="5807">
                  <c:v>0.71347055267676951</c:v>
                </c:pt>
                <c:pt idx="5808">
                  <c:v>0.85010577420543465</c:v>
                </c:pt>
                <c:pt idx="5809">
                  <c:v>0.84464190684362073</c:v>
                </c:pt>
                <c:pt idx="5810">
                  <c:v>0.84464190684362073</c:v>
                </c:pt>
                <c:pt idx="5811">
                  <c:v>0.84464190684362073</c:v>
                </c:pt>
                <c:pt idx="5812">
                  <c:v>0.84119054795878467</c:v>
                </c:pt>
                <c:pt idx="5813">
                  <c:v>0.76327753986766045</c:v>
                </c:pt>
                <c:pt idx="5814">
                  <c:v>0.71772513906048185</c:v>
                </c:pt>
                <c:pt idx="5815">
                  <c:v>0.71615824653063331</c:v>
                </c:pt>
                <c:pt idx="5816">
                  <c:v>0.69346031091647187</c:v>
                </c:pt>
                <c:pt idx="5817">
                  <c:v>0.69346031091647187</c:v>
                </c:pt>
                <c:pt idx="5818">
                  <c:v>0.69346031091647187</c:v>
                </c:pt>
                <c:pt idx="5819">
                  <c:v>0.74103671936272419</c:v>
                </c:pt>
                <c:pt idx="5820">
                  <c:v>0.77849588386162305</c:v>
                </c:pt>
                <c:pt idx="5821">
                  <c:v>0.79068613008812128</c:v>
                </c:pt>
                <c:pt idx="5822">
                  <c:v>0.72697390056644762</c:v>
                </c:pt>
                <c:pt idx="5823">
                  <c:v>0.69685517180233081</c:v>
                </c:pt>
                <c:pt idx="5824">
                  <c:v>0.69685517180233081</c:v>
                </c:pt>
                <c:pt idx="5825">
                  <c:v>0.69685517180233081</c:v>
                </c:pt>
                <c:pt idx="5826">
                  <c:v>0.67755818230762588</c:v>
                </c:pt>
                <c:pt idx="5827">
                  <c:v>0.70409168688067936</c:v>
                </c:pt>
                <c:pt idx="5828">
                  <c:v>0.66831692942095378</c:v>
                </c:pt>
                <c:pt idx="5829">
                  <c:v>0.71456461482565736</c:v>
                </c:pt>
                <c:pt idx="5830">
                  <c:v>0.69798521496145793</c:v>
                </c:pt>
                <c:pt idx="5831">
                  <c:v>0.69798521496145793</c:v>
                </c:pt>
                <c:pt idx="5832">
                  <c:v>0.69798521496145793</c:v>
                </c:pt>
                <c:pt idx="5833">
                  <c:v>0.65710349251498401</c:v>
                </c:pt>
                <c:pt idx="5834">
                  <c:v>0.637869342270585</c:v>
                </c:pt>
                <c:pt idx="5835">
                  <c:v>0.6136900727868484</c:v>
                </c:pt>
                <c:pt idx="5836">
                  <c:v>0.62114329125208012</c:v>
                </c:pt>
                <c:pt idx="5837">
                  <c:v>0.63313522370330411</c:v>
                </c:pt>
                <c:pt idx="5838">
                  <c:v>0.63313522370330411</c:v>
                </c:pt>
                <c:pt idx="5839">
                  <c:v>0.63313522370330411</c:v>
                </c:pt>
                <c:pt idx="5840">
                  <c:v>0.62297888356304043</c:v>
                </c:pt>
                <c:pt idx="5841">
                  <c:v>0.60242731648649683</c:v>
                </c:pt>
                <c:pt idx="5842">
                  <c:v>0.58947003662495545</c:v>
                </c:pt>
                <c:pt idx="5843">
                  <c:v>0.60117961573959333</c:v>
                </c:pt>
                <c:pt idx="5844">
                  <c:v>0.56408296596681939</c:v>
                </c:pt>
                <c:pt idx="5845">
                  <c:v>0.56408296596681939</c:v>
                </c:pt>
                <c:pt idx="5846">
                  <c:v>0.56408296596681939</c:v>
                </c:pt>
                <c:pt idx="5847">
                  <c:v>0.5217683302472591</c:v>
                </c:pt>
                <c:pt idx="5848">
                  <c:v>0.50833617945779508</c:v>
                </c:pt>
                <c:pt idx="5849">
                  <c:v>0.44058669380125581</c:v>
                </c:pt>
                <c:pt idx="5850">
                  <c:v>0.43877133092225806</c:v>
                </c:pt>
                <c:pt idx="5851">
                  <c:v>0.39247190432050583</c:v>
                </c:pt>
                <c:pt idx="5852">
                  <c:v>0.39247190432050583</c:v>
                </c:pt>
                <c:pt idx="5853">
                  <c:v>0.39247190432050583</c:v>
                </c:pt>
                <c:pt idx="5854">
                  <c:v>0.36962339132522337</c:v>
                </c:pt>
                <c:pt idx="5855">
                  <c:v>0.39801701115890431</c:v>
                </c:pt>
                <c:pt idx="5856">
                  <c:v>0.37943994190867936</c:v>
                </c:pt>
                <c:pt idx="5857">
                  <c:v>0.32694915016525516</c:v>
                </c:pt>
                <c:pt idx="5858">
                  <c:v>0.37133639426746412</c:v>
                </c:pt>
                <c:pt idx="5859">
                  <c:v>0.37133639426746412</c:v>
                </c:pt>
                <c:pt idx="5860">
                  <c:v>0.37133639426746412</c:v>
                </c:pt>
                <c:pt idx="5861">
                  <c:v>0.34968009075848683</c:v>
                </c:pt>
                <c:pt idx="5862">
                  <c:v>0.32753409674853162</c:v>
                </c:pt>
                <c:pt idx="5863">
                  <c:v>0.3849807464766829</c:v>
                </c:pt>
                <c:pt idx="5864">
                  <c:v>0.45984643752962884</c:v>
                </c:pt>
                <c:pt idx="5865">
                  <c:v>0.50362036576810498</c:v>
                </c:pt>
                <c:pt idx="5866">
                  <c:v>0.50362036576810498</c:v>
                </c:pt>
                <c:pt idx="5867">
                  <c:v>0.50362036576810498</c:v>
                </c:pt>
                <c:pt idx="5868">
                  <c:v>0.49475587638345253</c:v>
                </c:pt>
                <c:pt idx="5869">
                  <c:v>0.52596868826045051</c:v>
                </c:pt>
                <c:pt idx="5870">
                  <c:v>0.49926726570968782</c:v>
                </c:pt>
                <c:pt idx="5871">
                  <c:v>0.50708687662249963</c:v>
                </c:pt>
                <c:pt idx="5872">
                  <c:v>0.50648193519706775</c:v>
                </c:pt>
                <c:pt idx="5873">
                  <c:v>0.50648193519706775</c:v>
                </c:pt>
                <c:pt idx="5874">
                  <c:v>0.50648193519706775</c:v>
                </c:pt>
                <c:pt idx="5875">
                  <c:v>0.42320702972615371</c:v>
                </c:pt>
                <c:pt idx="5876">
                  <c:v>0.37119174787041354</c:v>
                </c:pt>
                <c:pt idx="5877">
                  <c:v>0.37718669058700655</c:v>
                </c:pt>
                <c:pt idx="5878">
                  <c:v>0.53974694133393775</c:v>
                </c:pt>
                <c:pt idx="5879">
                  <c:v>0.65478515224678457</c:v>
                </c:pt>
                <c:pt idx="5880">
                  <c:v>0.65478515224678457</c:v>
                </c:pt>
                <c:pt idx="5881">
                  <c:v>0.65478515224678457</c:v>
                </c:pt>
                <c:pt idx="5882">
                  <c:v>0.60663941861725879</c:v>
                </c:pt>
                <c:pt idx="5883">
                  <c:v>0.51094781258374311</c:v>
                </c:pt>
                <c:pt idx="5884">
                  <c:v>0.48163766132880548</c:v>
                </c:pt>
                <c:pt idx="5885">
                  <c:v>0.43331535137843324</c:v>
                </c:pt>
                <c:pt idx="5886">
                  <c:v>0.44599726854539157</c:v>
                </c:pt>
                <c:pt idx="5887">
                  <c:v>0.44599726854539157</c:v>
                </c:pt>
                <c:pt idx="5888">
                  <c:v>0.44599726854539157</c:v>
                </c:pt>
                <c:pt idx="5889">
                  <c:v>0.42109461255088665</c:v>
                </c:pt>
                <c:pt idx="5890">
                  <c:v>0.3701719794031208</c:v>
                </c:pt>
                <c:pt idx="5891">
                  <c:v>0.33386879863992069</c:v>
                </c:pt>
                <c:pt idx="5892">
                  <c:v>0.30754652260695797</c:v>
                </c:pt>
                <c:pt idx="5893">
                  <c:v>0.2655874834255042</c:v>
                </c:pt>
                <c:pt idx="5894">
                  <c:v>0.2655874834255042</c:v>
                </c:pt>
                <c:pt idx="5895">
                  <c:v>0.2655874834255042</c:v>
                </c:pt>
                <c:pt idx="5896">
                  <c:v>0.26619920438815398</c:v>
                </c:pt>
                <c:pt idx="5897">
                  <c:v>0.30345461224071008</c:v>
                </c:pt>
                <c:pt idx="5898">
                  <c:v>0.30501654277123658</c:v>
                </c:pt>
                <c:pt idx="5899">
                  <c:v>0.29153806903704216</c:v>
                </c:pt>
                <c:pt idx="5900">
                  <c:v>0.26373896221652121</c:v>
                </c:pt>
                <c:pt idx="5901">
                  <c:v>0.26373896221652121</c:v>
                </c:pt>
                <c:pt idx="5902">
                  <c:v>0.26373896221652121</c:v>
                </c:pt>
                <c:pt idx="5903">
                  <c:v>0.21913328068223079</c:v>
                </c:pt>
                <c:pt idx="5904">
                  <c:v>0.20722048019825443</c:v>
                </c:pt>
                <c:pt idx="5905">
                  <c:v>0.19600220421261091</c:v>
                </c:pt>
                <c:pt idx="5906">
                  <c:v>0.18685782868412842</c:v>
                </c:pt>
                <c:pt idx="5907">
                  <c:v>0.12077153547812505</c:v>
                </c:pt>
                <c:pt idx="5908">
                  <c:v>0.12077153547812505</c:v>
                </c:pt>
                <c:pt idx="5909">
                  <c:v>0.12077153547812505</c:v>
                </c:pt>
                <c:pt idx="5910">
                  <c:v>0.12177959151612047</c:v>
                </c:pt>
                <c:pt idx="5911">
                  <c:v>0.1196923479023457</c:v>
                </c:pt>
                <c:pt idx="5912">
                  <c:v>9.3906358170811721E-2</c:v>
                </c:pt>
                <c:pt idx="5913">
                  <c:v>5.9477708038133383E-2</c:v>
                </c:pt>
                <c:pt idx="5914">
                  <c:v>7.2532090459136861E-2</c:v>
                </c:pt>
                <c:pt idx="5915">
                  <c:v>7.2532090459136861E-2</c:v>
                </c:pt>
                <c:pt idx="5916">
                  <c:v>7.2532090459136861E-2</c:v>
                </c:pt>
                <c:pt idx="5917">
                  <c:v>8.4611250699087565E-2</c:v>
                </c:pt>
                <c:pt idx="5918">
                  <c:v>5.4904057601573804E-2</c:v>
                </c:pt>
                <c:pt idx="5919">
                  <c:v>2.0221121792405615E-2</c:v>
                </c:pt>
                <c:pt idx="5920">
                  <c:v>2.7097989704474183E-2</c:v>
                </c:pt>
                <c:pt idx="5921">
                  <c:v>2.7510664816353912E-2</c:v>
                </c:pt>
                <c:pt idx="5922">
                  <c:v>2.7510664816353912E-2</c:v>
                </c:pt>
                <c:pt idx="5923">
                  <c:v>2.7510664816353912E-2</c:v>
                </c:pt>
                <c:pt idx="5924">
                  <c:v>4.5928986374063126E-2</c:v>
                </c:pt>
                <c:pt idx="5925">
                  <c:v>4.264289798420217E-2</c:v>
                </c:pt>
                <c:pt idx="5926">
                  <c:v>8.5903039349539995E-2</c:v>
                </c:pt>
                <c:pt idx="5927">
                  <c:v>6.3562449193560466E-2</c:v>
                </c:pt>
                <c:pt idx="5928">
                  <c:v>6.0593532526849951E-2</c:v>
                </c:pt>
                <c:pt idx="5929">
                  <c:v>6.0593532526849951E-2</c:v>
                </c:pt>
                <c:pt idx="5930">
                  <c:v>6.0593532526849951E-2</c:v>
                </c:pt>
                <c:pt idx="5931">
                  <c:v>3.9571509436404424E-2</c:v>
                </c:pt>
                <c:pt idx="5932">
                  <c:v>4.1038464869309337E-2</c:v>
                </c:pt>
                <c:pt idx="5933">
                  <c:v>3.1626608580945466E-2</c:v>
                </c:pt>
                <c:pt idx="5934">
                  <c:v>2.1225153064365163E-2</c:v>
                </c:pt>
                <c:pt idx="5935">
                  <c:v>2.5520351335371602E-2</c:v>
                </c:pt>
                <c:pt idx="5936">
                  <c:v>2.5520351335371602E-2</c:v>
                </c:pt>
                <c:pt idx="5937">
                  <c:v>2.5520351335371602E-2</c:v>
                </c:pt>
                <c:pt idx="5938">
                  <c:v>8.6642839723931608E-3</c:v>
                </c:pt>
                <c:pt idx="5939">
                  <c:v>-1.4673260530844237E-2</c:v>
                </c:pt>
                <c:pt idx="5940">
                  <c:v>-7.5369289532457306E-3</c:v>
                </c:pt>
                <c:pt idx="5941">
                  <c:v>1.0676783174315557E-2</c:v>
                </c:pt>
                <c:pt idx="5942">
                  <c:v>-3.7170200497775766E-2</c:v>
                </c:pt>
                <c:pt idx="5943">
                  <c:v>-3.7170200497775766E-2</c:v>
                </c:pt>
                <c:pt idx="5944">
                  <c:v>-3.7170200497775766E-2</c:v>
                </c:pt>
                <c:pt idx="5945">
                  <c:v>-4.1257142600888586E-2</c:v>
                </c:pt>
                <c:pt idx="5946">
                  <c:v>-3.2745754481598874E-2</c:v>
                </c:pt>
                <c:pt idx="5947">
                  <c:v>-8.0590483230401411E-2</c:v>
                </c:pt>
                <c:pt idx="5948">
                  <c:v>-8.6049815166654581E-2</c:v>
                </c:pt>
                <c:pt idx="5949">
                  <c:v>-2.7290353870392414E-2</c:v>
                </c:pt>
                <c:pt idx="5950">
                  <c:v>-2.7290353870392414E-2</c:v>
                </c:pt>
                <c:pt idx="5951">
                  <c:v>-2.7290353870392414E-2</c:v>
                </c:pt>
                <c:pt idx="5952">
                  <c:v>-8.1977432597999944E-3</c:v>
                </c:pt>
                <c:pt idx="5953">
                  <c:v>-8.1791165746415817E-2</c:v>
                </c:pt>
                <c:pt idx="5954">
                  <c:v>-4.1109201588348548E-2</c:v>
                </c:pt>
                <c:pt idx="5955">
                  <c:v>2.4885387779065168E-2</c:v>
                </c:pt>
                <c:pt idx="5956">
                  <c:v>1.1683548583606568E-3</c:v>
                </c:pt>
                <c:pt idx="5957">
                  <c:v>1.1683548583606568E-3</c:v>
                </c:pt>
                <c:pt idx="5958">
                  <c:v>1.1683548583606568E-3</c:v>
                </c:pt>
                <c:pt idx="5959">
                  <c:v>6.4904126978645033E-3</c:v>
                </c:pt>
                <c:pt idx="5960">
                  <c:v>0.16347892300235889</c:v>
                </c:pt>
                <c:pt idx="5961">
                  <c:v>0.18465964292555229</c:v>
                </c:pt>
                <c:pt idx="5962">
                  <c:v>0.11553126111694569</c:v>
                </c:pt>
                <c:pt idx="5963">
                  <c:v>0.19105193809570503</c:v>
                </c:pt>
                <c:pt idx="5964">
                  <c:v>0.22981423420261021</c:v>
                </c:pt>
                <c:pt idx="5965">
                  <c:v>0.22981423420261021</c:v>
                </c:pt>
                <c:pt idx="5966">
                  <c:v>0.22293099222522009</c:v>
                </c:pt>
                <c:pt idx="5967">
                  <c:v>0.36208002718595472</c:v>
                </c:pt>
                <c:pt idx="5968">
                  <c:v>0.47720082908192291</c:v>
                </c:pt>
                <c:pt idx="5969">
                  <c:v>0.79546131838686318</c:v>
                </c:pt>
                <c:pt idx="5970">
                  <c:v>1.0610189539560824</c:v>
                </c:pt>
                <c:pt idx="5971">
                  <c:v>1.0610189539560824</c:v>
                </c:pt>
                <c:pt idx="5972">
                  <c:v>1.0610189539560824</c:v>
                </c:pt>
                <c:pt idx="5973">
                  <c:v>0.67437486958380066</c:v>
                </c:pt>
                <c:pt idx="5974">
                  <c:v>0.68063354204116988</c:v>
                </c:pt>
                <c:pt idx="5975">
                  <c:v>0.52671854721909661</c:v>
                </c:pt>
                <c:pt idx="5976">
                  <c:v>0.50085045635932235</c:v>
                </c:pt>
                <c:pt idx="5977">
                  <c:v>0.67676233875257663</c:v>
                </c:pt>
                <c:pt idx="5978">
                  <c:v>0.67676233875257663</c:v>
                </c:pt>
                <c:pt idx="5979">
                  <c:v>0.67676233875257663</c:v>
                </c:pt>
                <c:pt idx="5980">
                  <c:v>0.74344119329859482</c:v>
                </c:pt>
                <c:pt idx="5981">
                  <c:v>0.78109412674752698</c:v>
                </c:pt>
                <c:pt idx="5982">
                  <c:v>0.99222474360560942</c:v>
                </c:pt>
                <c:pt idx="5983">
                  <c:v>1.2686715912207438</c:v>
                </c:pt>
                <c:pt idx="5984">
                  <c:v>1.2278253084065818</c:v>
                </c:pt>
                <c:pt idx="5985">
                  <c:v>1.2278253084065818</c:v>
                </c:pt>
                <c:pt idx="5986">
                  <c:v>1.2278253084065818</c:v>
                </c:pt>
                <c:pt idx="5987">
                  <c:v>1.1240475804654713</c:v>
                </c:pt>
                <c:pt idx="5988">
                  <c:v>1.2428586562882824</c:v>
                </c:pt>
                <c:pt idx="5989">
                  <c:v>1.08875029198538</c:v>
                </c:pt>
                <c:pt idx="5990">
                  <c:v>0.89474418772212405</c:v>
                </c:pt>
                <c:pt idx="5991">
                  <c:v>0.92699674862907366</c:v>
                </c:pt>
                <c:pt idx="5992">
                  <c:v>0.92699674862907366</c:v>
                </c:pt>
                <c:pt idx="5993">
                  <c:v>0.92699674862907366</c:v>
                </c:pt>
                <c:pt idx="5994">
                  <c:v>0.93345368883745339</c:v>
                </c:pt>
                <c:pt idx="5995">
                  <c:v>1.0342329783146464</c:v>
                </c:pt>
                <c:pt idx="5996">
                  <c:v>0.95058334436589453</c:v>
                </c:pt>
                <c:pt idx="5997">
                  <c:v>0.91352630310245264</c:v>
                </c:pt>
                <c:pt idx="5998">
                  <c:v>1.0391442802232058</c:v>
                </c:pt>
                <c:pt idx="5999">
                  <c:v>1.0391442802232058</c:v>
                </c:pt>
                <c:pt idx="6000">
                  <c:v>1.0391442802232058</c:v>
                </c:pt>
                <c:pt idx="6001">
                  <c:v>1.0964730504096325</c:v>
                </c:pt>
                <c:pt idx="6002">
                  <c:v>1.115388604070374</c:v>
                </c:pt>
                <c:pt idx="6003">
                  <c:v>0.9992690548494213</c:v>
                </c:pt>
                <c:pt idx="6004">
                  <c:v>0.85372700104807497</c:v>
                </c:pt>
                <c:pt idx="6005">
                  <c:v>0.81833959890641983</c:v>
                </c:pt>
                <c:pt idx="6006">
                  <c:v>0.81833959890641983</c:v>
                </c:pt>
                <c:pt idx="6007">
                  <c:v>0.81833959890641983</c:v>
                </c:pt>
                <c:pt idx="6008">
                  <c:v>0.77336752709852752</c:v>
                </c:pt>
                <c:pt idx="6009">
                  <c:v>0.7014108453354968</c:v>
                </c:pt>
                <c:pt idx="6010">
                  <c:v>0.68659709325305729</c:v>
                </c:pt>
                <c:pt idx="6011">
                  <c:v>0.64662519448446687</c:v>
                </c:pt>
                <c:pt idx="6012">
                  <c:v>0.64133348300648074</c:v>
                </c:pt>
                <c:pt idx="6013">
                  <c:v>0.64133348300648074</c:v>
                </c:pt>
                <c:pt idx="6014">
                  <c:v>0.64133348300648074</c:v>
                </c:pt>
                <c:pt idx="6015">
                  <c:v>0.6310969595960837</c:v>
                </c:pt>
                <c:pt idx="6016">
                  <c:v>0.68768001076870988</c:v>
                </c:pt>
                <c:pt idx="6017">
                  <c:v>0.74141555670199599</c:v>
                </c:pt>
                <c:pt idx="6018">
                  <c:v>0.82621862791594891</c:v>
                </c:pt>
                <c:pt idx="6019">
                  <c:v>0.79549852042823554</c:v>
                </c:pt>
                <c:pt idx="6020">
                  <c:v>0.79549852042823554</c:v>
                </c:pt>
                <c:pt idx="6021">
                  <c:v>0.79549852042823554</c:v>
                </c:pt>
                <c:pt idx="6022">
                  <c:v>0.77558385298030197</c:v>
                </c:pt>
                <c:pt idx="6023">
                  <c:v>0.94205903379545874</c:v>
                </c:pt>
                <c:pt idx="6024">
                  <c:v>0.92570915015533595</c:v>
                </c:pt>
                <c:pt idx="6025">
                  <c:v>0.9704328653901545</c:v>
                </c:pt>
                <c:pt idx="6026">
                  <c:v>0.88393867525934067</c:v>
                </c:pt>
                <c:pt idx="6027">
                  <c:v>0.88393867525934067</c:v>
                </c:pt>
                <c:pt idx="6028">
                  <c:v>0.88393867525934067</c:v>
                </c:pt>
                <c:pt idx="6029">
                  <c:v>0.86990260866062041</c:v>
                </c:pt>
                <c:pt idx="6030">
                  <c:v>0.78582755797313697</c:v>
                </c:pt>
                <c:pt idx="6031">
                  <c:v>0.74433861159524517</c:v>
                </c:pt>
                <c:pt idx="6032">
                  <c:v>0.67416181114530094</c:v>
                </c:pt>
                <c:pt idx="6033">
                  <c:v>0.64484009723285241</c:v>
                </c:pt>
                <c:pt idx="6034">
                  <c:v>0.64484009723285241</c:v>
                </c:pt>
                <c:pt idx="6035">
                  <c:v>0.64484009723285241</c:v>
                </c:pt>
                <c:pt idx="6036">
                  <c:v>0.64380794545048625</c:v>
                </c:pt>
                <c:pt idx="6037">
                  <c:v>0.58754371742784639</c:v>
                </c:pt>
                <c:pt idx="6038">
                  <c:v>0.60108596159526972</c:v>
                </c:pt>
                <c:pt idx="6039">
                  <c:v>0.61903738459477675</c:v>
                </c:pt>
                <c:pt idx="6040">
                  <c:v>0.68995502973399825</c:v>
                </c:pt>
                <c:pt idx="6041">
                  <c:v>0.68995502973399825</c:v>
                </c:pt>
                <c:pt idx="6042">
                  <c:v>0.68995502973399825</c:v>
                </c:pt>
                <c:pt idx="6043">
                  <c:v>0.67792708172253346</c:v>
                </c:pt>
                <c:pt idx="6044">
                  <c:v>0.657928626634672</c:v>
                </c:pt>
                <c:pt idx="6045">
                  <c:v>0.64247250779219089</c:v>
                </c:pt>
                <c:pt idx="6046">
                  <c:v>0.5732653282357244</c:v>
                </c:pt>
                <c:pt idx="6047">
                  <c:v>0.54126037597299859</c:v>
                </c:pt>
                <c:pt idx="6048">
                  <c:v>0.54126037597299859</c:v>
                </c:pt>
                <c:pt idx="6049">
                  <c:v>0.54126037597299859</c:v>
                </c:pt>
                <c:pt idx="6050">
                  <c:v>0.50979590281505305</c:v>
                </c:pt>
                <c:pt idx="6051">
                  <c:v>0.46654290857922226</c:v>
                </c:pt>
                <c:pt idx="6052">
                  <c:v>0.52561755117036413</c:v>
                </c:pt>
                <c:pt idx="6053">
                  <c:v>0.51857751164972443</c:v>
                </c:pt>
                <c:pt idx="6054">
                  <c:v>0.53947577129743784</c:v>
                </c:pt>
                <c:pt idx="6055">
                  <c:v>0.53947577129743784</c:v>
                </c:pt>
                <c:pt idx="6056">
                  <c:v>0.53155670929169463</c:v>
                </c:pt>
                <c:pt idx="6057">
                  <c:v>0.44794883173197686</c:v>
                </c:pt>
                <c:pt idx="6058">
                  <c:v>0.52305817838994551</c:v>
                </c:pt>
                <c:pt idx="6059">
                  <c:v>0.50547714888920381</c:v>
                </c:pt>
                <c:pt idx="6060">
                  <c:v>0.53017825448719802</c:v>
                </c:pt>
                <c:pt idx="6061">
                  <c:v>0.56293605314444006</c:v>
                </c:pt>
                <c:pt idx="6062">
                  <c:v>0.56293605314444006</c:v>
                </c:pt>
                <c:pt idx="6063">
                  <c:v>0.56293605314444006</c:v>
                </c:pt>
                <c:pt idx="6064">
                  <c:v>0.52338496076087082</c:v>
                </c:pt>
                <c:pt idx="6065">
                  <c:v>0.57195234277427787</c:v>
                </c:pt>
                <c:pt idx="6066">
                  <c:v>0.72216974484972773</c:v>
                </c:pt>
                <c:pt idx="6067">
                  <c:v>0.70453425679510484</c:v>
                </c:pt>
                <c:pt idx="6068">
                  <c:v>0.73122752040783379</c:v>
                </c:pt>
                <c:pt idx="6069">
                  <c:v>0.73122752040783379</c:v>
                </c:pt>
                <c:pt idx="6070">
                  <c:v>0.73122752040783379</c:v>
                </c:pt>
                <c:pt idx="6071">
                  <c:v>0.7942326831902955</c:v>
                </c:pt>
                <c:pt idx="6072">
                  <c:v>0.71305930920149219</c:v>
                </c:pt>
                <c:pt idx="6073">
                  <c:v>0.73034685487396833</c:v>
                </c:pt>
                <c:pt idx="6074">
                  <c:v>0.82164766848336568</c:v>
                </c:pt>
                <c:pt idx="6075">
                  <c:v>0.83663753734154012</c:v>
                </c:pt>
                <c:pt idx="6076">
                  <c:v>0.83663753734154012</c:v>
                </c:pt>
                <c:pt idx="6077">
                  <c:v>0.83663753734154012</c:v>
                </c:pt>
                <c:pt idx="6078">
                  <c:v>0.81913003345059898</c:v>
                </c:pt>
                <c:pt idx="6079">
                  <c:v>0.9715346987427248</c:v>
                </c:pt>
                <c:pt idx="6080">
                  <c:v>1.0350759827039453</c:v>
                </c:pt>
                <c:pt idx="6081">
                  <c:v>0.97539774793202372</c:v>
                </c:pt>
                <c:pt idx="6082">
                  <c:v>0.93988465097853235</c:v>
                </c:pt>
                <c:pt idx="6083">
                  <c:v>0.93988465097853235</c:v>
                </c:pt>
                <c:pt idx="6084">
                  <c:v>0.93988465097853235</c:v>
                </c:pt>
                <c:pt idx="6085">
                  <c:v>1.0389823999000245</c:v>
                </c:pt>
                <c:pt idx="6086">
                  <c:v>1.0828659271383163</c:v>
                </c:pt>
                <c:pt idx="6087">
                  <c:v>1.0225849712199702</c:v>
                </c:pt>
                <c:pt idx="6088">
                  <c:v>0.95954842249777039</c:v>
                </c:pt>
                <c:pt idx="6089">
                  <c:v>0.86277298927983537</c:v>
                </c:pt>
                <c:pt idx="6090">
                  <c:v>0.86277298927983537</c:v>
                </c:pt>
                <c:pt idx="6091">
                  <c:v>0.86277298927983537</c:v>
                </c:pt>
                <c:pt idx="6092">
                  <c:v>0.8734016311195989</c:v>
                </c:pt>
                <c:pt idx="6093">
                  <c:v>0.97841340718298742</c:v>
                </c:pt>
                <c:pt idx="6094">
                  <c:v>0.90157849899836395</c:v>
                </c:pt>
                <c:pt idx="6095">
                  <c:v>0.86945078913297347</c:v>
                </c:pt>
                <c:pt idx="6096">
                  <c:v>0.84072274976843986</c:v>
                </c:pt>
                <c:pt idx="6097">
                  <c:v>0.84072274976843986</c:v>
                </c:pt>
                <c:pt idx="6098">
                  <c:v>0.84072274976843986</c:v>
                </c:pt>
                <c:pt idx="6099">
                  <c:v>0.83449409216319437</c:v>
                </c:pt>
                <c:pt idx="6100">
                  <c:v>0.88348971598184567</c:v>
                </c:pt>
                <c:pt idx="6101">
                  <c:v>0.85463205625857064</c:v>
                </c:pt>
                <c:pt idx="6102">
                  <c:v>0.80011162726165697</c:v>
                </c:pt>
                <c:pt idx="6103">
                  <c:v>0.8176553439541514</c:v>
                </c:pt>
                <c:pt idx="6104">
                  <c:v>0.8176553439541514</c:v>
                </c:pt>
                <c:pt idx="6105">
                  <c:v>0.8176553439541514</c:v>
                </c:pt>
                <c:pt idx="6106">
                  <c:v>0.80018403417087014</c:v>
                </c:pt>
                <c:pt idx="6107">
                  <c:v>0.85085502584297801</c:v>
                </c:pt>
                <c:pt idx="6108">
                  <c:v>0.86235780356731673</c:v>
                </c:pt>
                <c:pt idx="6109">
                  <c:v>0.87506925644826561</c:v>
                </c:pt>
                <c:pt idx="6110">
                  <c:v>0.78319528896586388</c:v>
                </c:pt>
                <c:pt idx="6111">
                  <c:v>0.78319528896586388</c:v>
                </c:pt>
                <c:pt idx="6112">
                  <c:v>0.78319528896586388</c:v>
                </c:pt>
                <c:pt idx="6113">
                  <c:v>0.82388175145828801</c:v>
                </c:pt>
                <c:pt idx="6114">
                  <c:v>0.8693780511705288</c:v>
                </c:pt>
                <c:pt idx="6115">
                  <c:v>0.89536983306369278</c:v>
                </c:pt>
                <c:pt idx="6116">
                  <c:v>0.83126820904277376</c:v>
                </c:pt>
                <c:pt idx="6117">
                  <c:v>0.7967132040775724</c:v>
                </c:pt>
                <c:pt idx="6118">
                  <c:v>0.7967132040775724</c:v>
                </c:pt>
                <c:pt idx="6119">
                  <c:v>0.7967132040775724</c:v>
                </c:pt>
                <c:pt idx="6120">
                  <c:v>0.843616878387627</c:v>
                </c:pt>
                <c:pt idx="6121">
                  <c:v>0.79148835817458651</c:v>
                </c:pt>
                <c:pt idx="6122">
                  <c:v>0.79837992508503064</c:v>
                </c:pt>
                <c:pt idx="6123">
                  <c:v>0.83120992055452403</c:v>
                </c:pt>
                <c:pt idx="6124">
                  <c:v>0.8118072066100871</c:v>
                </c:pt>
                <c:pt idx="6125">
                  <c:v>0.8118072066100871</c:v>
                </c:pt>
                <c:pt idx="6126">
                  <c:v>0.8118072066100871</c:v>
                </c:pt>
                <c:pt idx="6127">
                  <c:v>0.73841299308455488</c:v>
                </c:pt>
                <c:pt idx="6128">
                  <c:v>0.76102080541706818</c:v>
                </c:pt>
                <c:pt idx="6129">
                  <c:v>0.76458167487491657</c:v>
                </c:pt>
                <c:pt idx="6130">
                  <c:v>0.79377723077780415</c:v>
                </c:pt>
                <c:pt idx="6131">
                  <c:v>0.77046748557244682</c:v>
                </c:pt>
                <c:pt idx="6132">
                  <c:v>0.77046748557244682</c:v>
                </c:pt>
                <c:pt idx="6133">
                  <c:v>0.77046748557244682</c:v>
                </c:pt>
                <c:pt idx="6134">
                  <c:v>0.76636188594703902</c:v>
                </c:pt>
                <c:pt idx="6135">
                  <c:v>0.79294987505666248</c:v>
                </c:pt>
                <c:pt idx="6136">
                  <c:v>0.75790133839192209</c:v>
                </c:pt>
                <c:pt idx="6137">
                  <c:v>0.74308936666114911</c:v>
                </c:pt>
                <c:pt idx="6138">
                  <c:v>0.72989984599875335</c:v>
                </c:pt>
                <c:pt idx="6139">
                  <c:v>0.72989984599875335</c:v>
                </c:pt>
                <c:pt idx="6140">
                  <c:v>0.72989984599875335</c:v>
                </c:pt>
                <c:pt idx="6141">
                  <c:v>0.75870506663227233</c:v>
                </c:pt>
                <c:pt idx="6142">
                  <c:v>0.74555753874925401</c:v>
                </c:pt>
                <c:pt idx="6143">
                  <c:v>0.75991174523698046</c:v>
                </c:pt>
                <c:pt idx="6144">
                  <c:v>0.7676883914142042</c:v>
                </c:pt>
                <c:pt idx="6145">
                  <c:v>0.77994862482400262</c:v>
                </c:pt>
                <c:pt idx="6146">
                  <c:v>0.77994862482400262</c:v>
                </c:pt>
                <c:pt idx="6147">
                  <c:v>0.77994862482400262</c:v>
                </c:pt>
                <c:pt idx="6148">
                  <c:v>0.79190918420535905</c:v>
                </c:pt>
                <c:pt idx="6149">
                  <c:v>0.79188404539405044</c:v>
                </c:pt>
                <c:pt idx="6150">
                  <c:v>0.76939218276193388</c:v>
                </c:pt>
                <c:pt idx="6151">
                  <c:v>0.67388093416884765</c:v>
                </c:pt>
                <c:pt idx="6152">
                  <c:v>0.6528549719710901</c:v>
                </c:pt>
                <c:pt idx="6153">
                  <c:v>0.6528549719710901</c:v>
                </c:pt>
                <c:pt idx="6154">
                  <c:v>0.6528549719710901</c:v>
                </c:pt>
                <c:pt idx="6155">
                  <c:v>0.6430711668262552</c:v>
                </c:pt>
                <c:pt idx="6156">
                  <c:v>0.61788460034707104</c:v>
                </c:pt>
                <c:pt idx="6157">
                  <c:v>0.61127913068043749</c:v>
                </c:pt>
                <c:pt idx="6158">
                  <c:v>0.64920029648266198</c:v>
                </c:pt>
                <c:pt idx="6159">
                  <c:v>0.62393404594831947</c:v>
                </c:pt>
                <c:pt idx="6160">
                  <c:v>0.62393404594831947</c:v>
                </c:pt>
                <c:pt idx="6161">
                  <c:v>0.62393404594831947</c:v>
                </c:pt>
                <c:pt idx="6162">
                  <c:v>0.61981011570518363</c:v>
                </c:pt>
                <c:pt idx="6163">
                  <c:v>0.68822114760914654</c:v>
                </c:pt>
                <c:pt idx="6164">
                  <c:v>0.64530197001515688</c:v>
                </c:pt>
                <c:pt idx="6165">
                  <c:v>0.54741104257872153</c:v>
                </c:pt>
                <c:pt idx="6166">
                  <c:v>0.55664286555690856</c:v>
                </c:pt>
                <c:pt idx="6167">
                  <c:v>0.55664286555690856</c:v>
                </c:pt>
                <c:pt idx="6168">
                  <c:v>0.55664286555690856</c:v>
                </c:pt>
                <c:pt idx="6169">
                  <c:v>0.59497116503204872</c:v>
                </c:pt>
                <c:pt idx="6170">
                  <c:v>0.69136079520082305</c:v>
                </c:pt>
                <c:pt idx="6171">
                  <c:v>0.66431615222843365</c:v>
                </c:pt>
                <c:pt idx="6172">
                  <c:v>0.64286459536800433</c:v>
                </c:pt>
                <c:pt idx="6173">
                  <c:v>0.69659458837816424</c:v>
                </c:pt>
                <c:pt idx="6174">
                  <c:v>0.69659458837816424</c:v>
                </c:pt>
                <c:pt idx="6175">
                  <c:v>0.69659458837816424</c:v>
                </c:pt>
                <c:pt idx="6176">
                  <c:v>0.74455773187018814</c:v>
                </c:pt>
                <c:pt idx="6177">
                  <c:v>0.82332913509736338</c:v>
                </c:pt>
                <c:pt idx="6178">
                  <c:v>0.69544080334296909</c:v>
                </c:pt>
                <c:pt idx="6179">
                  <c:v>0.65532233982340959</c:v>
                </c:pt>
                <c:pt idx="6180">
                  <c:v>0.61858234071680873</c:v>
                </c:pt>
                <c:pt idx="6181">
                  <c:v>0.61858234071680873</c:v>
                </c:pt>
                <c:pt idx="6182">
                  <c:v>0.61858234071680873</c:v>
                </c:pt>
                <c:pt idx="6183">
                  <c:v>0.62005096424998873</c:v>
                </c:pt>
                <c:pt idx="6184">
                  <c:v>0.56473440415324128</c:v>
                </c:pt>
                <c:pt idx="6185">
                  <c:v>0.59981337473294105</c:v>
                </c:pt>
                <c:pt idx="6186">
                  <c:v>0.58446326961657091</c:v>
                </c:pt>
                <c:pt idx="6187">
                  <c:v>0.55073250094149606</c:v>
                </c:pt>
                <c:pt idx="6188">
                  <c:v>0.55073250094149606</c:v>
                </c:pt>
                <c:pt idx="6189">
                  <c:v>0.55073250094149606</c:v>
                </c:pt>
                <c:pt idx="6190">
                  <c:v>0.56492704712774944</c:v>
                </c:pt>
                <c:pt idx="6191">
                  <c:v>0.53651505255123222</c:v>
                </c:pt>
                <c:pt idx="6192">
                  <c:v>0.54624965004114778</c:v>
                </c:pt>
                <c:pt idx="6193">
                  <c:v>0.59537515085558146</c:v>
                </c:pt>
                <c:pt idx="6194">
                  <c:v>0.52446724346614104</c:v>
                </c:pt>
                <c:pt idx="6195">
                  <c:v>0.52446724346614104</c:v>
                </c:pt>
                <c:pt idx="6196">
                  <c:v>0.52446724346614104</c:v>
                </c:pt>
                <c:pt idx="6197">
                  <c:v>0.52212149057536172</c:v>
                </c:pt>
                <c:pt idx="6198">
                  <c:v>0.48221310021189184</c:v>
                </c:pt>
                <c:pt idx="6199">
                  <c:v>0.48255894718112907</c:v>
                </c:pt>
                <c:pt idx="6200">
                  <c:v>0.51110416291337657</c:v>
                </c:pt>
                <c:pt idx="6201">
                  <c:v>0.50188059548338737</c:v>
                </c:pt>
                <c:pt idx="6202">
                  <c:v>0.50188059548338737</c:v>
                </c:pt>
                <c:pt idx="6203">
                  <c:v>0.50188059548338737</c:v>
                </c:pt>
                <c:pt idx="6204">
                  <c:v>0.54559794145251639</c:v>
                </c:pt>
                <c:pt idx="6205">
                  <c:v>0.56479682906584561</c:v>
                </c:pt>
                <c:pt idx="6206">
                  <c:v>0.56926834153842365</c:v>
                </c:pt>
                <c:pt idx="6207">
                  <c:v>0.60883522931507361</c:v>
                </c:pt>
                <c:pt idx="6208">
                  <c:v>0.6200132294167553</c:v>
                </c:pt>
                <c:pt idx="6209">
                  <c:v>0.5694578316347183</c:v>
                </c:pt>
                <c:pt idx="6210">
                  <c:v>0.5694578316347183</c:v>
                </c:pt>
                <c:pt idx="6211">
                  <c:v>0.55986109041428089</c:v>
                </c:pt>
                <c:pt idx="6212">
                  <c:v>0.53123860293912384</c:v>
                </c:pt>
                <c:pt idx="6213">
                  <c:v>0.49507243322879751</c:v>
                </c:pt>
                <c:pt idx="6214">
                  <c:v>0.53156301162963526</c:v>
                </c:pt>
                <c:pt idx="6215">
                  <c:v>0.52493224121716864</c:v>
                </c:pt>
                <c:pt idx="6216">
                  <c:v>0.52493224121716864</c:v>
                </c:pt>
                <c:pt idx="6217">
                  <c:v>0.52493224121716864</c:v>
                </c:pt>
                <c:pt idx="6218">
                  <c:v>0.51702596420127578</c:v>
                </c:pt>
                <c:pt idx="6219">
                  <c:v>0.43978933817792876</c:v>
                </c:pt>
                <c:pt idx="6220">
                  <c:v>0.37784478019142392</c:v>
                </c:pt>
                <c:pt idx="6221">
                  <c:v>0.37098684579783336</c:v>
                </c:pt>
                <c:pt idx="6222">
                  <c:v>0.36324612940945045</c:v>
                </c:pt>
                <c:pt idx="6223">
                  <c:v>0.36324612940945045</c:v>
                </c:pt>
                <c:pt idx="6224">
                  <c:v>0.36324612940945045</c:v>
                </c:pt>
                <c:pt idx="6225">
                  <c:v>0.35172224806816943</c:v>
                </c:pt>
                <c:pt idx="6226">
                  <c:v>0.32432151608075138</c:v>
                </c:pt>
                <c:pt idx="6227">
                  <c:v>0.37685434150256458</c:v>
                </c:pt>
                <c:pt idx="6228">
                  <c:v>0.37566287503102802</c:v>
                </c:pt>
                <c:pt idx="6229">
                  <c:v>0.36257533751083554</c:v>
                </c:pt>
                <c:pt idx="6230">
                  <c:v>0.36257533751083554</c:v>
                </c:pt>
                <c:pt idx="6231">
                  <c:v>0.36257533751083554</c:v>
                </c:pt>
                <c:pt idx="6232">
                  <c:v>0.34228273091055994</c:v>
                </c:pt>
                <c:pt idx="6233">
                  <c:v>0.35571802511059941</c:v>
                </c:pt>
                <c:pt idx="6234">
                  <c:v>0.28181447949408789</c:v>
                </c:pt>
                <c:pt idx="6235">
                  <c:v>0.26235443581945256</c:v>
                </c:pt>
                <c:pt idx="6236">
                  <c:v>0.31155032287789958</c:v>
                </c:pt>
                <c:pt idx="6237">
                  <c:v>0.31155032287789958</c:v>
                </c:pt>
                <c:pt idx="6238">
                  <c:v>0.31155032287789958</c:v>
                </c:pt>
                <c:pt idx="6239">
                  <c:v>0.35976145118176733</c:v>
                </c:pt>
                <c:pt idx="6240">
                  <c:v>0.27029873563447204</c:v>
                </c:pt>
                <c:pt idx="6241">
                  <c:v>0.24564791065409219</c:v>
                </c:pt>
                <c:pt idx="6242">
                  <c:v>0.2270389430597845</c:v>
                </c:pt>
                <c:pt idx="6243">
                  <c:v>0.17985655121308014</c:v>
                </c:pt>
                <c:pt idx="6244">
                  <c:v>0.17985655121308014</c:v>
                </c:pt>
                <c:pt idx="6245">
                  <c:v>0.17985655121308014</c:v>
                </c:pt>
                <c:pt idx="6246">
                  <c:v>0.15556827004985607</c:v>
                </c:pt>
                <c:pt idx="6247">
                  <c:v>9.5219569869538195E-2</c:v>
                </c:pt>
                <c:pt idx="6248">
                  <c:v>9.861790055428904E-2</c:v>
                </c:pt>
                <c:pt idx="6249">
                  <c:v>9.5153661243190912E-2</c:v>
                </c:pt>
                <c:pt idx="6250">
                  <c:v>8.4472108342931451E-2</c:v>
                </c:pt>
                <c:pt idx="6251">
                  <c:v>8.4472108342931451E-2</c:v>
                </c:pt>
                <c:pt idx="6252">
                  <c:v>8.4472108342931451E-2</c:v>
                </c:pt>
                <c:pt idx="6253">
                  <c:v>8.9670660298396376E-2</c:v>
                </c:pt>
                <c:pt idx="6254">
                  <c:v>7.6933239166434214E-2</c:v>
                </c:pt>
                <c:pt idx="6255">
                  <c:v>6.7924430213844145E-2</c:v>
                </c:pt>
                <c:pt idx="6256">
                  <c:v>0.10425356119995621</c:v>
                </c:pt>
                <c:pt idx="6257">
                  <c:v>7.072049489570234E-2</c:v>
                </c:pt>
                <c:pt idx="6258">
                  <c:v>7.072049489570234E-2</c:v>
                </c:pt>
                <c:pt idx="6259">
                  <c:v>7.072049489570234E-2</c:v>
                </c:pt>
                <c:pt idx="6260">
                  <c:v>0.11364121612639824</c:v>
                </c:pt>
                <c:pt idx="6261">
                  <c:v>0.20993128136234884</c:v>
                </c:pt>
                <c:pt idx="6262">
                  <c:v>0.28147427832425043</c:v>
                </c:pt>
                <c:pt idx="6263">
                  <c:v>0.30100662960867625</c:v>
                </c:pt>
                <c:pt idx="6264">
                  <c:v>0.23537297215356545</c:v>
                </c:pt>
                <c:pt idx="6265">
                  <c:v>0.23537297215356545</c:v>
                </c:pt>
                <c:pt idx="6266">
                  <c:v>0.23537297215356545</c:v>
                </c:pt>
                <c:pt idx="6267">
                  <c:v>0.1743454510413785</c:v>
                </c:pt>
                <c:pt idx="6268">
                  <c:v>0.18596599387579202</c:v>
                </c:pt>
                <c:pt idx="6269">
                  <c:v>0.20060709255879297</c:v>
                </c:pt>
                <c:pt idx="6270">
                  <c:v>0.13337029262957276</c:v>
                </c:pt>
                <c:pt idx="6271">
                  <c:v>0.15937349577837992</c:v>
                </c:pt>
                <c:pt idx="6272">
                  <c:v>0.15937349577837992</c:v>
                </c:pt>
                <c:pt idx="6273">
                  <c:v>0.15937349577837992</c:v>
                </c:pt>
                <c:pt idx="6274">
                  <c:v>0.17151683464528658</c:v>
                </c:pt>
                <c:pt idx="6275">
                  <c:v>0.14932535525765267</c:v>
                </c:pt>
                <c:pt idx="6276">
                  <c:v>0.16361609712256436</c:v>
                </c:pt>
                <c:pt idx="6277">
                  <c:v>0.19888451481672484</c:v>
                </c:pt>
                <c:pt idx="6278">
                  <c:v>0.25601139943689455</c:v>
                </c:pt>
                <c:pt idx="6279">
                  <c:v>0.25601139943689455</c:v>
                </c:pt>
                <c:pt idx="6280">
                  <c:v>0.25601139943689455</c:v>
                </c:pt>
                <c:pt idx="6281">
                  <c:v>0.37249385736075857</c:v>
                </c:pt>
                <c:pt idx="6282">
                  <c:v>0.59784912228448417</c:v>
                </c:pt>
                <c:pt idx="6283">
                  <c:v>0.88277386678547864</c:v>
                </c:pt>
                <c:pt idx="6284">
                  <c:v>0.68175541212430446</c:v>
                </c:pt>
                <c:pt idx="6285">
                  <c:v>0.51520297152301875</c:v>
                </c:pt>
                <c:pt idx="6286">
                  <c:v>0.51520297152301875</c:v>
                </c:pt>
                <c:pt idx="6287">
                  <c:v>0.51520297152301875</c:v>
                </c:pt>
                <c:pt idx="6288">
                  <c:v>0.37404567627039675</c:v>
                </c:pt>
                <c:pt idx="6289">
                  <c:v>0.30256931271893317</c:v>
                </c:pt>
                <c:pt idx="6290">
                  <c:v>0.29803747742707865</c:v>
                </c:pt>
                <c:pt idx="6291">
                  <c:v>0.20861212807316223</c:v>
                </c:pt>
                <c:pt idx="6292">
                  <c:v>0.19565708479598895</c:v>
                </c:pt>
                <c:pt idx="6293">
                  <c:v>0.19565708479598895</c:v>
                </c:pt>
                <c:pt idx="6294">
                  <c:v>0.19565708479598895</c:v>
                </c:pt>
                <c:pt idx="6295">
                  <c:v>0.20741097499519953</c:v>
                </c:pt>
                <c:pt idx="6296">
                  <c:v>0.19588235801300632</c:v>
                </c:pt>
                <c:pt idx="6297">
                  <c:v>0.14953599454086114</c:v>
                </c:pt>
                <c:pt idx="6298">
                  <c:v>0.15301072571260416</c:v>
                </c:pt>
                <c:pt idx="6299">
                  <c:v>0.12479632111422284</c:v>
                </c:pt>
                <c:pt idx="6300">
                  <c:v>0.12479632111422284</c:v>
                </c:pt>
                <c:pt idx="6301">
                  <c:v>0.12479632111422284</c:v>
                </c:pt>
                <c:pt idx="6302">
                  <c:v>0.11710096243240536</c:v>
                </c:pt>
                <c:pt idx="6303">
                  <c:v>8.7567154262022107E-2</c:v>
                </c:pt>
                <c:pt idx="6304">
                  <c:v>6.1834998326352399E-2</c:v>
                </c:pt>
                <c:pt idx="6305">
                  <c:v>7.6893280448147971E-2</c:v>
                </c:pt>
                <c:pt idx="6306">
                  <c:v>8.0077074445007307E-2</c:v>
                </c:pt>
                <c:pt idx="6307">
                  <c:v>8.0077074445007307E-2</c:v>
                </c:pt>
                <c:pt idx="6308">
                  <c:v>8.0077074445007307E-2</c:v>
                </c:pt>
                <c:pt idx="6309">
                  <c:v>7.8298919527203109E-2</c:v>
                </c:pt>
                <c:pt idx="6310">
                  <c:v>0.14008824554387825</c:v>
                </c:pt>
                <c:pt idx="6311">
                  <c:v>0.10959093164534262</c:v>
                </c:pt>
                <c:pt idx="6312">
                  <c:v>9.6035295131031789E-2</c:v>
                </c:pt>
                <c:pt idx="6313">
                  <c:v>6.616163214858925E-2</c:v>
                </c:pt>
                <c:pt idx="6314">
                  <c:v>6.616163214858925E-2</c:v>
                </c:pt>
                <c:pt idx="6315">
                  <c:v>6.616163214858925E-2</c:v>
                </c:pt>
                <c:pt idx="6316">
                  <c:v>0.17016810361697784</c:v>
                </c:pt>
                <c:pt idx="6317">
                  <c:v>0.11237485716501297</c:v>
                </c:pt>
                <c:pt idx="6318">
                  <c:v>6.4896872363231523E-2</c:v>
                </c:pt>
                <c:pt idx="6319">
                  <c:v>9.942289598506393E-2</c:v>
                </c:pt>
                <c:pt idx="6320">
                  <c:v>9.7086736905642262E-2</c:v>
                </c:pt>
                <c:pt idx="6321">
                  <c:v>9.7086736905642262E-2</c:v>
                </c:pt>
                <c:pt idx="6322">
                  <c:v>9.7086736905642262E-2</c:v>
                </c:pt>
                <c:pt idx="6323">
                  <c:v>0.113898161321033</c:v>
                </c:pt>
                <c:pt idx="6324">
                  <c:v>0.10468241902507819</c:v>
                </c:pt>
                <c:pt idx="6325">
                  <c:v>9.8706643397987709E-2</c:v>
                </c:pt>
                <c:pt idx="6326">
                  <c:v>5.9869960026501502E-2</c:v>
                </c:pt>
                <c:pt idx="6327">
                  <c:v>5.7032029280771258E-2</c:v>
                </c:pt>
                <c:pt idx="6328">
                  <c:v>5.7032029280771258E-2</c:v>
                </c:pt>
                <c:pt idx="6329">
                  <c:v>9.6644496283908102E-2</c:v>
                </c:pt>
                <c:pt idx="6330">
                  <c:v>0.13686276827065519</c:v>
                </c:pt>
                <c:pt idx="6331">
                  <c:v>0.15559613282930956</c:v>
                </c:pt>
                <c:pt idx="6332">
                  <c:v>0.19496739316618103</c:v>
                </c:pt>
                <c:pt idx="6333">
                  <c:v>0.25118095696267362</c:v>
                </c:pt>
                <c:pt idx="6334">
                  <c:v>0.2152652954429678</c:v>
                </c:pt>
                <c:pt idx="6335">
                  <c:v>0.2152652954429678</c:v>
                </c:pt>
                <c:pt idx="6336">
                  <c:v>0.2152652954429678</c:v>
                </c:pt>
                <c:pt idx="6337">
                  <c:v>0.27862190750349169</c:v>
                </c:pt>
                <c:pt idx="6338">
                  <c:v>0.20805887473250761</c:v>
                </c:pt>
                <c:pt idx="6339">
                  <c:v>0.29625442698551396</c:v>
                </c:pt>
                <c:pt idx="6340">
                  <c:v>0.29327559989574009</c:v>
                </c:pt>
                <c:pt idx="6341">
                  <c:v>0.31077356620689162</c:v>
                </c:pt>
                <c:pt idx="6342">
                  <c:v>0.31077356620689162</c:v>
                </c:pt>
                <c:pt idx="6343">
                  <c:v>0.31077356620689162</c:v>
                </c:pt>
                <c:pt idx="6344">
                  <c:v>0.29703314755060956</c:v>
                </c:pt>
                <c:pt idx="6345">
                  <c:v>0.30682526223448137</c:v>
                </c:pt>
                <c:pt idx="6346">
                  <c:v>0.26509469338964226</c:v>
                </c:pt>
                <c:pt idx="6347">
                  <c:v>0.22704831848976059</c:v>
                </c:pt>
                <c:pt idx="6348">
                  <c:v>0.27769073706756409</c:v>
                </c:pt>
                <c:pt idx="6349">
                  <c:v>0.27769073706756409</c:v>
                </c:pt>
                <c:pt idx="6350">
                  <c:v>0.27769073706756409</c:v>
                </c:pt>
                <c:pt idx="6351">
                  <c:v>0.34537379318653982</c:v>
                </c:pt>
                <c:pt idx="6352">
                  <c:v>0.29196323596754442</c:v>
                </c:pt>
                <c:pt idx="6353">
                  <c:v>0.29126184964205848</c:v>
                </c:pt>
                <c:pt idx="6354">
                  <c:v>0.30504119659929652</c:v>
                </c:pt>
                <c:pt idx="6355">
                  <c:v>0.29040503151470037</c:v>
                </c:pt>
                <c:pt idx="6356">
                  <c:v>0.29040503151470037</c:v>
                </c:pt>
                <c:pt idx="6357">
                  <c:v>0.29040503151470037</c:v>
                </c:pt>
                <c:pt idx="6358">
                  <c:v>0.28240377087001883</c:v>
                </c:pt>
                <c:pt idx="6359">
                  <c:v>0.25524732035810505</c:v>
                </c:pt>
                <c:pt idx="6360">
                  <c:v>0.35571521724274602</c:v>
                </c:pt>
                <c:pt idx="6361">
                  <c:v>0.33833300232771157</c:v>
                </c:pt>
                <c:pt idx="6362">
                  <c:v>0.32114070647238263</c:v>
                </c:pt>
                <c:pt idx="6363">
                  <c:v>0.32114070647238263</c:v>
                </c:pt>
                <c:pt idx="6364">
                  <c:v>0.32114070647238263</c:v>
                </c:pt>
                <c:pt idx="6365">
                  <c:v>0.31983277012978811</c:v>
                </c:pt>
                <c:pt idx="6366">
                  <c:v>0.29700890135993097</c:v>
                </c:pt>
                <c:pt idx="6367">
                  <c:v>0.32750162117387205</c:v>
                </c:pt>
                <c:pt idx="6368">
                  <c:v>0.24918564316919273</c:v>
                </c:pt>
                <c:pt idx="6369">
                  <c:v>0.32636590074839278</c:v>
                </c:pt>
                <c:pt idx="6370">
                  <c:v>0.32636590074839278</c:v>
                </c:pt>
                <c:pt idx="6371">
                  <c:v>0.32636590074839278</c:v>
                </c:pt>
                <c:pt idx="6372">
                  <c:v>0.33043537649078614</c:v>
                </c:pt>
                <c:pt idx="6373">
                  <c:v>0.28456415026582838</c:v>
                </c:pt>
                <c:pt idx="6374">
                  <c:v>0.4131294805246214</c:v>
                </c:pt>
                <c:pt idx="6375">
                  <c:v>0.43897260963295426</c:v>
                </c:pt>
                <c:pt idx="6376">
                  <c:v>0.41641948921301608</c:v>
                </c:pt>
                <c:pt idx="6377">
                  <c:v>0.41641948921301608</c:v>
                </c:pt>
                <c:pt idx="6378">
                  <c:v>0.41641948921301608</c:v>
                </c:pt>
                <c:pt idx="6379">
                  <c:v>0.41864270196338016</c:v>
                </c:pt>
                <c:pt idx="6380">
                  <c:v>0.37500966698700788</c:v>
                </c:pt>
                <c:pt idx="6381">
                  <c:v>0.3648679218417728</c:v>
                </c:pt>
                <c:pt idx="6382">
                  <c:v>0.39737369062972827</c:v>
                </c:pt>
                <c:pt idx="6383">
                  <c:v>0.41929210086364865</c:v>
                </c:pt>
                <c:pt idx="6384">
                  <c:v>0.41929210086364865</c:v>
                </c:pt>
                <c:pt idx="6385">
                  <c:v>0.41929210086364865</c:v>
                </c:pt>
                <c:pt idx="6386">
                  <c:v>0.41877845114763856</c:v>
                </c:pt>
                <c:pt idx="6387">
                  <c:v>0.35988767722040726</c:v>
                </c:pt>
                <c:pt idx="6388">
                  <c:v>0.2895609964028954</c:v>
                </c:pt>
                <c:pt idx="6389">
                  <c:v>0.21769899014249597</c:v>
                </c:pt>
                <c:pt idx="6390">
                  <c:v>0.26639950771814475</c:v>
                </c:pt>
                <c:pt idx="6391">
                  <c:v>0.26639950771814475</c:v>
                </c:pt>
                <c:pt idx="6392">
                  <c:v>0.26639950771814475</c:v>
                </c:pt>
                <c:pt idx="6393">
                  <c:v>0.28061035781154214</c:v>
                </c:pt>
                <c:pt idx="6394">
                  <c:v>0.30355420187269716</c:v>
                </c:pt>
                <c:pt idx="6395">
                  <c:v>0.34047538322733256</c:v>
                </c:pt>
                <c:pt idx="6396">
                  <c:v>0.24888187249936358</c:v>
                </c:pt>
                <c:pt idx="6397">
                  <c:v>0.33301107842292488</c:v>
                </c:pt>
                <c:pt idx="6398">
                  <c:v>0.33301107842292488</c:v>
                </c:pt>
                <c:pt idx="6399">
                  <c:v>0.33301107842292488</c:v>
                </c:pt>
                <c:pt idx="6400">
                  <c:v>0.4978918842420641</c:v>
                </c:pt>
                <c:pt idx="6401">
                  <c:v>0.59680952755356742</c:v>
                </c:pt>
                <c:pt idx="6402">
                  <c:v>0.55137075975969974</c:v>
                </c:pt>
                <c:pt idx="6403">
                  <c:v>0.58116491081662869</c:v>
                </c:pt>
                <c:pt idx="6404">
                  <c:v>0.59805523258816229</c:v>
                </c:pt>
                <c:pt idx="6405">
                  <c:v>0.59805523258816229</c:v>
                </c:pt>
                <c:pt idx="6406">
                  <c:v>0.59805523258816229</c:v>
                </c:pt>
                <c:pt idx="6407">
                  <c:v>0.6563917276205723</c:v>
                </c:pt>
                <c:pt idx="6408">
                  <c:v>0.63676871524821221</c:v>
                </c:pt>
                <c:pt idx="6409">
                  <c:v>0.60370893034162354</c:v>
                </c:pt>
                <c:pt idx="6410">
                  <c:v>0.47840211023558654</c:v>
                </c:pt>
                <c:pt idx="6411">
                  <c:v>0.47042773680291705</c:v>
                </c:pt>
                <c:pt idx="6412">
                  <c:v>0.47042773680291705</c:v>
                </c:pt>
                <c:pt idx="6413">
                  <c:v>0.47042773680291705</c:v>
                </c:pt>
                <c:pt idx="6414">
                  <c:v>0.54013025179134266</c:v>
                </c:pt>
                <c:pt idx="6415">
                  <c:v>0.56178150468528854</c:v>
                </c:pt>
                <c:pt idx="6416">
                  <c:v>0.63190929271383933</c:v>
                </c:pt>
                <c:pt idx="6417">
                  <c:v>0.66861770586001279</c:v>
                </c:pt>
                <c:pt idx="6418">
                  <c:v>0.74000349905182394</c:v>
                </c:pt>
                <c:pt idx="6419">
                  <c:v>0.74000349905182394</c:v>
                </c:pt>
                <c:pt idx="6420">
                  <c:v>0.74000349905182394</c:v>
                </c:pt>
                <c:pt idx="6421">
                  <c:v>0.83531576001406405</c:v>
                </c:pt>
                <c:pt idx="6422">
                  <c:v>0.88870981120227011</c:v>
                </c:pt>
                <c:pt idx="6423">
                  <c:v>0.89352527608892973</c:v>
                </c:pt>
                <c:pt idx="6424">
                  <c:v>1.1251290342285234</c:v>
                </c:pt>
                <c:pt idx="6425">
                  <c:v>1.2018132684608354</c:v>
                </c:pt>
                <c:pt idx="6426">
                  <c:v>1.2018132684608354</c:v>
                </c:pt>
                <c:pt idx="6427">
                  <c:v>1.2018132684608354</c:v>
                </c:pt>
                <c:pt idx="6428">
                  <c:v>1.6322085963649942</c:v>
                </c:pt>
                <c:pt idx="6429">
                  <c:v>1.5946166458677791</c:v>
                </c:pt>
                <c:pt idx="6430">
                  <c:v>1.7672296795235107</c:v>
                </c:pt>
                <c:pt idx="6431">
                  <c:v>1.6510269762299337</c:v>
                </c:pt>
                <c:pt idx="6432">
                  <c:v>1.5389470897637696</c:v>
                </c:pt>
                <c:pt idx="6433">
                  <c:v>1.5389470897637696</c:v>
                </c:pt>
                <c:pt idx="6434">
                  <c:v>1.5389470897637696</c:v>
                </c:pt>
                <c:pt idx="6435">
                  <c:v>1.3892979230835332</c:v>
                </c:pt>
                <c:pt idx="6436">
                  <c:v>1.3859726112090445</c:v>
                </c:pt>
                <c:pt idx="6437">
                  <c:v>1.3661993936253167</c:v>
                </c:pt>
                <c:pt idx="6438">
                  <c:v>1.7580345039410461</c:v>
                </c:pt>
                <c:pt idx="6439">
                  <c:v>1.7422790283222032</c:v>
                </c:pt>
                <c:pt idx="6440">
                  <c:v>1.7422790283222032</c:v>
                </c:pt>
                <c:pt idx="6441">
                  <c:v>1.7422790283222032</c:v>
                </c:pt>
                <c:pt idx="6442">
                  <c:v>1.7582673930794885</c:v>
                </c:pt>
                <c:pt idx="6443">
                  <c:v>1.7132164294880221</c:v>
                </c:pt>
                <c:pt idx="6444">
                  <c:v>1.6618303896497468</c:v>
                </c:pt>
                <c:pt idx="6445">
                  <c:v>1.7378174435578977</c:v>
                </c:pt>
                <c:pt idx="6446">
                  <c:v>1.7013402134949116</c:v>
                </c:pt>
                <c:pt idx="6447">
                  <c:v>1.7013402134949116</c:v>
                </c:pt>
                <c:pt idx="6448">
                  <c:v>1.7013402134949116</c:v>
                </c:pt>
                <c:pt idx="6449">
                  <c:v>1.5628845379379954</c:v>
                </c:pt>
                <c:pt idx="6450">
                  <c:v>1.5953016078344717</c:v>
                </c:pt>
                <c:pt idx="6451">
                  <c:v>1.4779832357226779</c:v>
                </c:pt>
                <c:pt idx="6452">
                  <c:v>1.4395196737904206</c:v>
                </c:pt>
                <c:pt idx="6453">
                  <c:v>1.5687772748035722</c:v>
                </c:pt>
                <c:pt idx="6454">
                  <c:v>1.5687772748035722</c:v>
                </c:pt>
                <c:pt idx="6455">
                  <c:v>1.5687772748035722</c:v>
                </c:pt>
                <c:pt idx="6456">
                  <c:v>1.772153310926897</c:v>
                </c:pt>
                <c:pt idx="6457">
                  <c:v>1.8628226769296865</c:v>
                </c:pt>
                <c:pt idx="6458">
                  <c:v>1.7682799141334002</c:v>
                </c:pt>
                <c:pt idx="6459">
                  <c:v>1.7555399796513798</c:v>
                </c:pt>
                <c:pt idx="6460">
                  <c:v>1.9518826248335692</c:v>
                </c:pt>
                <c:pt idx="6461">
                  <c:v>1.9518826248335692</c:v>
                </c:pt>
                <c:pt idx="6462">
                  <c:v>1.9518826248335692</c:v>
                </c:pt>
                <c:pt idx="6463">
                  <c:v>2.0934080596023028</c:v>
                </c:pt>
                <c:pt idx="6464">
                  <c:v>1.9921801065976128</c:v>
                </c:pt>
                <c:pt idx="6465">
                  <c:v>1.8965050193614199</c:v>
                </c:pt>
                <c:pt idx="6466">
                  <c:v>1.7267806987950278</c:v>
                </c:pt>
                <c:pt idx="6467">
                  <c:v>1.7538763150518943</c:v>
                </c:pt>
                <c:pt idx="6468">
                  <c:v>1.7538763150518943</c:v>
                </c:pt>
                <c:pt idx="6469">
                  <c:v>1.7538763150518943</c:v>
                </c:pt>
                <c:pt idx="6470">
                  <c:v>1.932307729647889</c:v>
                </c:pt>
                <c:pt idx="6471">
                  <c:v>1.8976632094117116</c:v>
                </c:pt>
                <c:pt idx="6472">
                  <c:v>2.0003148913680953</c:v>
                </c:pt>
                <c:pt idx="6473">
                  <c:v>2.2841247004662488</c:v>
                </c:pt>
                <c:pt idx="6474">
                  <c:v>2.3175374760237908</c:v>
                </c:pt>
                <c:pt idx="6475">
                  <c:v>2.3175374760237908</c:v>
                </c:pt>
                <c:pt idx="6476">
                  <c:v>2.3175374760237908</c:v>
                </c:pt>
                <c:pt idx="6477">
                  <c:v>2.2202040627713475</c:v>
                </c:pt>
                <c:pt idx="6478">
                  <c:v>2.039720190162567</c:v>
                </c:pt>
                <c:pt idx="6479">
                  <c:v>2.0707943017001762</c:v>
                </c:pt>
                <c:pt idx="6480">
                  <c:v>2.0031604296176715</c:v>
                </c:pt>
                <c:pt idx="6481">
                  <c:v>2.1292305867153174</c:v>
                </c:pt>
                <c:pt idx="6482">
                  <c:v>2.0971002215586685</c:v>
                </c:pt>
                <c:pt idx="6483">
                  <c:v>2.0971002215586685</c:v>
                </c:pt>
                <c:pt idx="6484">
                  <c:v>2.2161924479446418</c:v>
                </c:pt>
                <c:pt idx="6485">
                  <c:v>2.2891403822916101</c:v>
                </c:pt>
                <c:pt idx="6486">
                  <c:v>2.1551324093001374</c:v>
                </c:pt>
                <c:pt idx="6487">
                  <c:v>2.0042901215237334</c:v>
                </c:pt>
                <c:pt idx="6488">
                  <c:v>1.8641936194066524</c:v>
                </c:pt>
                <c:pt idx="6489">
                  <c:v>1.8641936194066524</c:v>
                </c:pt>
                <c:pt idx="6490">
                  <c:v>1.8641936194066524</c:v>
                </c:pt>
                <c:pt idx="6491">
                  <c:v>1.7425829724479065</c:v>
                </c:pt>
                <c:pt idx="6492">
                  <c:v>1.7274850579529113</c:v>
                </c:pt>
                <c:pt idx="6493">
                  <c:v>1.5904707159567939</c:v>
                </c:pt>
                <c:pt idx="6494">
                  <c:v>1.6834154556277454</c:v>
                </c:pt>
                <c:pt idx="6495">
                  <c:v>1.5478812053810411</c:v>
                </c:pt>
                <c:pt idx="6496">
                  <c:v>1.5478812053810411</c:v>
                </c:pt>
                <c:pt idx="6497">
                  <c:v>1.5478812053810411</c:v>
                </c:pt>
                <c:pt idx="6498">
                  <c:v>1.7092484404289636</c:v>
                </c:pt>
                <c:pt idx="6499">
                  <c:v>1.7365062670637039</c:v>
                </c:pt>
                <c:pt idx="6500">
                  <c:v>1.7119694996324777</c:v>
                </c:pt>
                <c:pt idx="6501">
                  <c:v>1.8058253007572673</c:v>
                </c:pt>
                <c:pt idx="6502">
                  <c:v>1.6776140589815185</c:v>
                </c:pt>
                <c:pt idx="6503">
                  <c:v>1.6776140589815185</c:v>
                </c:pt>
                <c:pt idx="6504">
                  <c:v>1.6776140589815185</c:v>
                </c:pt>
                <c:pt idx="6505">
                  <c:v>1.6333465343330409</c:v>
                </c:pt>
                <c:pt idx="6506">
                  <c:v>1.6811231907163819</c:v>
                </c:pt>
                <c:pt idx="6507">
                  <c:v>1.6727197893500467</c:v>
                </c:pt>
                <c:pt idx="6508">
                  <c:v>1.3864834533226105</c:v>
                </c:pt>
                <c:pt idx="6509">
                  <c:v>1.3788960097413656</c:v>
                </c:pt>
                <c:pt idx="6510">
                  <c:v>1.3788960097413656</c:v>
                </c:pt>
                <c:pt idx="6511">
                  <c:v>1.3788960097413656</c:v>
                </c:pt>
                <c:pt idx="6512">
                  <c:v>1.5422548649437158</c:v>
                </c:pt>
                <c:pt idx="6513">
                  <c:v>1.8594749970633111</c:v>
                </c:pt>
                <c:pt idx="6514">
                  <c:v>1.8278346632126208</c:v>
                </c:pt>
                <c:pt idx="6515">
                  <c:v>1.7124488437600687</c:v>
                </c:pt>
                <c:pt idx="6516">
                  <c:v>1.7177383675215243</c:v>
                </c:pt>
                <c:pt idx="6517">
                  <c:v>1.7177383675215243</c:v>
                </c:pt>
                <c:pt idx="6518">
                  <c:v>1.7177383675215243</c:v>
                </c:pt>
                <c:pt idx="6519">
                  <c:v>1.7438824684113428</c:v>
                </c:pt>
                <c:pt idx="6520">
                  <c:v>1.6933712480863992</c:v>
                </c:pt>
                <c:pt idx="6521">
                  <c:v>1.9522120837225565</c:v>
                </c:pt>
                <c:pt idx="6522">
                  <c:v>1.8645751501459407</c:v>
                </c:pt>
                <c:pt idx="6523">
                  <c:v>1.7423011280637395</c:v>
                </c:pt>
                <c:pt idx="6524">
                  <c:v>1.7423011280637395</c:v>
                </c:pt>
                <c:pt idx="6525">
                  <c:v>1.7423011280637395</c:v>
                </c:pt>
                <c:pt idx="6526">
                  <c:v>1.8332205154191727</c:v>
                </c:pt>
                <c:pt idx="6527">
                  <c:v>1.8295559497102072</c:v>
                </c:pt>
                <c:pt idx="6528">
                  <c:v>1.8429601487615919</c:v>
                </c:pt>
                <c:pt idx="6529">
                  <c:v>1.8780953364043322</c:v>
                </c:pt>
                <c:pt idx="6530">
                  <c:v>1.8313262109808319</c:v>
                </c:pt>
                <c:pt idx="6531">
                  <c:v>1.8313262109808319</c:v>
                </c:pt>
                <c:pt idx="6532">
                  <c:v>1.8313262109808319</c:v>
                </c:pt>
                <c:pt idx="6533">
                  <c:v>1.9452364422405892</c:v>
                </c:pt>
                <c:pt idx="6534">
                  <c:v>1.9077430571909684</c:v>
                </c:pt>
                <c:pt idx="6535">
                  <c:v>1.932446811990326</c:v>
                </c:pt>
                <c:pt idx="6536">
                  <c:v>1.9367753369691696</c:v>
                </c:pt>
                <c:pt idx="6537">
                  <c:v>1.9164359155002531</c:v>
                </c:pt>
                <c:pt idx="6538">
                  <c:v>1.9164359155002531</c:v>
                </c:pt>
                <c:pt idx="6539">
                  <c:v>1.9164359155002531</c:v>
                </c:pt>
                <c:pt idx="6540">
                  <c:v>1.8647753560372935</c:v>
                </c:pt>
                <c:pt idx="6541">
                  <c:v>1.8434377978453409</c:v>
                </c:pt>
                <c:pt idx="6542">
                  <c:v>1.7216558882872397</c:v>
                </c:pt>
                <c:pt idx="6543">
                  <c:v>1.7511954724232675</c:v>
                </c:pt>
                <c:pt idx="6544">
                  <c:v>1.6596400321138902</c:v>
                </c:pt>
                <c:pt idx="6545">
                  <c:v>1.6596400321138902</c:v>
                </c:pt>
                <c:pt idx="6546">
                  <c:v>1.6596400321138902</c:v>
                </c:pt>
                <c:pt idx="6547">
                  <c:v>1.6256591799807489</c:v>
                </c:pt>
                <c:pt idx="6548">
                  <c:v>1.6216481431494325</c:v>
                </c:pt>
                <c:pt idx="6549">
                  <c:v>1.6435636120721482</c:v>
                </c:pt>
                <c:pt idx="6550">
                  <c:v>1.738687383583581</c:v>
                </c:pt>
                <c:pt idx="6551">
                  <c:v>1.6079854708061552</c:v>
                </c:pt>
                <c:pt idx="6552">
                  <c:v>1.6079854708061552</c:v>
                </c:pt>
                <c:pt idx="6553">
                  <c:v>1.6079854708061552</c:v>
                </c:pt>
                <c:pt idx="6554">
                  <c:v>1.6767436666103075</c:v>
                </c:pt>
                <c:pt idx="6555">
                  <c:v>1.6219389424503772</c:v>
                </c:pt>
                <c:pt idx="6556">
                  <c:v>1.7318670314624409</c:v>
                </c:pt>
                <c:pt idx="6557">
                  <c:v>1.5960351438135714</c:v>
                </c:pt>
                <c:pt idx="6558">
                  <c:v>1.5858035325773439</c:v>
                </c:pt>
                <c:pt idx="6559">
                  <c:v>1.5858035325773439</c:v>
                </c:pt>
                <c:pt idx="6560">
                  <c:v>1.5858035325773439</c:v>
                </c:pt>
                <c:pt idx="6561">
                  <c:v>1.5450775536852583</c:v>
                </c:pt>
                <c:pt idx="6562">
                  <c:v>1.465377650864536</c:v>
                </c:pt>
                <c:pt idx="6563">
                  <c:v>1.4611650991130427</c:v>
                </c:pt>
                <c:pt idx="6564">
                  <c:v>1.4117812240379737</c:v>
                </c:pt>
                <c:pt idx="6565">
                  <c:v>1.4114056313499479</c:v>
                </c:pt>
                <c:pt idx="6566">
                  <c:v>1.4114056313499479</c:v>
                </c:pt>
                <c:pt idx="6567">
                  <c:v>1.4114056313499479</c:v>
                </c:pt>
                <c:pt idx="6568">
                  <c:v>1.4065491451524161</c:v>
                </c:pt>
                <c:pt idx="6569">
                  <c:v>1.4148019946650547</c:v>
                </c:pt>
                <c:pt idx="6570">
                  <c:v>1.4909034634928802</c:v>
                </c:pt>
                <c:pt idx="6571">
                  <c:v>1.4922549420103763</c:v>
                </c:pt>
                <c:pt idx="6572">
                  <c:v>1.5107756986076801</c:v>
                </c:pt>
                <c:pt idx="6573">
                  <c:v>1.5107756986076801</c:v>
                </c:pt>
                <c:pt idx="6574">
                  <c:v>1.5107756986076801</c:v>
                </c:pt>
                <c:pt idx="6575">
                  <c:v>1.5304637634405911</c:v>
                </c:pt>
                <c:pt idx="6576">
                  <c:v>1.3846423464524515</c:v>
                </c:pt>
                <c:pt idx="6577">
                  <c:v>1.3205270861556515</c:v>
                </c:pt>
              </c:numCache>
            </c:numRef>
          </c:val>
          <c:smooth val="0"/>
        </c:ser>
        <c:dLbls>
          <c:showLegendKey val="0"/>
          <c:showVal val="0"/>
          <c:showCatName val="0"/>
          <c:showSerName val="0"/>
          <c:showPercent val="0"/>
          <c:showBubbleSize val="0"/>
        </c:dLbls>
        <c:marker val="1"/>
        <c:smooth val="0"/>
        <c:axId val="297596416"/>
        <c:axId val="297597952"/>
      </c:lineChart>
      <c:dateAx>
        <c:axId val="297596416"/>
        <c:scaling>
          <c:orientation val="minMax"/>
        </c:scaling>
        <c:delete val="0"/>
        <c:axPos val="b"/>
        <c:numFmt formatCode="yy" sourceLinked="0"/>
        <c:majorTickMark val="none"/>
        <c:minorTickMark val="none"/>
        <c:tickLblPos val="low"/>
        <c:txPr>
          <a:bodyPr/>
          <a:lstStyle/>
          <a:p>
            <a:pPr>
              <a:defRPr sz="1400"/>
            </a:pPr>
            <a:endParaRPr lang="en-US"/>
          </a:p>
        </c:txPr>
        <c:crossAx val="297597952"/>
        <c:crosses val="autoZero"/>
        <c:auto val="1"/>
        <c:lblOffset val="100"/>
        <c:baseTimeUnit val="days"/>
      </c:dateAx>
      <c:valAx>
        <c:axId val="297597952"/>
        <c:scaling>
          <c:orientation val="minMax"/>
        </c:scaling>
        <c:delete val="0"/>
        <c:axPos val="l"/>
        <c:majorGridlines>
          <c:spPr>
            <a:ln>
              <a:solidFill>
                <a:schemeClr val="tx2"/>
              </a:solidFill>
            </a:ln>
          </c:spPr>
        </c:majorGridlines>
        <c:numFmt formatCode="0" sourceLinked="0"/>
        <c:majorTickMark val="none"/>
        <c:minorTickMark val="none"/>
        <c:tickLblPos val="nextTo"/>
        <c:spPr>
          <a:ln>
            <a:noFill/>
          </a:ln>
        </c:spPr>
        <c:txPr>
          <a:bodyPr/>
          <a:lstStyle/>
          <a:p>
            <a:pPr>
              <a:defRPr sz="1400"/>
            </a:pPr>
            <a:endParaRPr lang="en-US"/>
          </a:p>
        </c:txPr>
        <c:crossAx val="297596416"/>
        <c:crosses val="autoZero"/>
        <c:crossBetween val="between"/>
      </c:valAx>
    </c:plotArea>
    <c:plotVisOnly val="1"/>
    <c:dispBlanksAs val="gap"/>
    <c:showDLblsOverMax val="0"/>
  </c:chart>
  <c:txPr>
    <a:bodyPr/>
    <a:lstStyle/>
    <a:p>
      <a:pPr>
        <a:defRPr sz="1799"/>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68434712916418"/>
          <c:y val="6.6096818560199E-2"/>
          <c:w val="0.89131565287083581"/>
          <c:h val="0.86665397332034344"/>
        </c:manualLayout>
      </c:layout>
      <c:barChart>
        <c:barDir val="col"/>
        <c:grouping val="stacked"/>
        <c:varyColors val="0"/>
        <c:ser>
          <c:idx val="0"/>
          <c:order val="0"/>
          <c:tx>
            <c:strRef>
              <c:f>Sheet1!$B$1</c:f>
              <c:strCache>
                <c:ptCount val="1"/>
                <c:pt idx="0">
                  <c:v>Series 1</c:v>
                </c:pt>
              </c:strCache>
            </c:strRef>
          </c:tx>
          <c:invertIfNegative val="0"/>
          <c:dPt>
            <c:idx val="1"/>
            <c:invertIfNegative val="0"/>
            <c:bubble3D val="0"/>
            <c:spPr>
              <a:noFill/>
              <a:ln>
                <a:noFill/>
              </a:ln>
            </c:spPr>
          </c:dPt>
          <c:dPt>
            <c:idx val="2"/>
            <c:invertIfNegative val="0"/>
            <c:bubble3D val="0"/>
            <c:spPr>
              <a:noFill/>
              <a:ln>
                <a:noFill/>
              </a:ln>
            </c:spPr>
          </c:dPt>
          <c:dPt>
            <c:idx val="3"/>
            <c:invertIfNegative val="0"/>
            <c:bubble3D val="0"/>
            <c:spPr>
              <a:noFill/>
              <a:ln>
                <a:noFill/>
              </a:ln>
            </c:spPr>
          </c:dPt>
          <c:dPt>
            <c:idx val="4"/>
            <c:invertIfNegative val="0"/>
            <c:bubble3D val="0"/>
            <c:spPr>
              <a:noFill/>
              <a:ln>
                <a:noFill/>
              </a:ln>
            </c:spPr>
          </c:dPt>
          <c:cat>
            <c:strRef>
              <c:f>Sheet1!$A$2:$A$7</c:f>
              <c:strCache>
                <c:ptCount val="6"/>
                <c:pt idx="1">
                  <c:v>Private Investment</c:v>
                </c:pt>
                <c:pt idx="2">
                  <c:v>US Gov’t</c:v>
                </c:pt>
                <c:pt idx="3">
                  <c:v>Exports</c:v>
                </c:pt>
                <c:pt idx="4">
                  <c:v>Imports</c:v>
                </c:pt>
                <c:pt idx="5">
                  <c:v>GDP</c:v>
                </c:pt>
              </c:strCache>
            </c:strRef>
          </c:cat>
          <c:val>
            <c:numRef>
              <c:f>Sheet1!$B$2:$B$7</c:f>
              <c:numCache>
                <c:formatCode>General</c:formatCode>
                <c:ptCount val="6"/>
                <c:pt idx="0">
                  <c:v>71</c:v>
                </c:pt>
                <c:pt idx="1">
                  <c:v>71</c:v>
                </c:pt>
                <c:pt idx="2">
                  <c:v>84</c:v>
                </c:pt>
                <c:pt idx="3">
                  <c:v>104</c:v>
                </c:pt>
                <c:pt idx="4">
                  <c:v>100</c:v>
                </c:pt>
                <c:pt idx="5">
                  <c:v>100</c:v>
                </c:pt>
              </c:numCache>
            </c:numRef>
          </c:val>
        </c:ser>
        <c:ser>
          <c:idx val="1"/>
          <c:order val="1"/>
          <c:tx>
            <c:strRef>
              <c:f>Sheet1!$C$1</c:f>
              <c:strCache>
                <c:ptCount val="1"/>
                <c:pt idx="0">
                  <c:v>Series 2</c:v>
                </c:pt>
              </c:strCache>
            </c:strRef>
          </c:tx>
          <c:invertIfNegative val="0"/>
          <c:cat>
            <c:strRef>
              <c:f>Sheet1!$A$2:$A$7</c:f>
              <c:strCache>
                <c:ptCount val="6"/>
                <c:pt idx="1">
                  <c:v>Private Investment</c:v>
                </c:pt>
                <c:pt idx="2">
                  <c:v>US Gov’t</c:v>
                </c:pt>
                <c:pt idx="3">
                  <c:v>Exports</c:v>
                </c:pt>
                <c:pt idx="4">
                  <c:v>Imports</c:v>
                </c:pt>
                <c:pt idx="5">
                  <c:v>GDP</c:v>
                </c:pt>
              </c:strCache>
            </c:strRef>
          </c:cat>
          <c:val>
            <c:numRef>
              <c:f>Sheet1!$C$2:$C$7</c:f>
              <c:numCache>
                <c:formatCode>General</c:formatCode>
                <c:ptCount val="6"/>
                <c:pt idx="1">
                  <c:v>13</c:v>
                </c:pt>
                <c:pt idx="2">
                  <c:v>20</c:v>
                </c:pt>
                <c:pt idx="3">
                  <c:v>14</c:v>
                </c:pt>
                <c:pt idx="4">
                  <c:v>18</c:v>
                </c:pt>
              </c:numCache>
            </c:numRef>
          </c:val>
        </c:ser>
        <c:dLbls>
          <c:showLegendKey val="0"/>
          <c:showVal val="0"/>
          <c:showCatName val="0"/>
          <c:showSerName val="0"/>
          <c:showPercent val="0"/>
          <c:showBubbleSize val="0"/>
        </c:dLbls>
        <c:gapWidth val="75"/>
        <c:overlap val="100"/>
        <c:axId val="326809088"/>
        <c:axId val="326810624"/>
      </c:barChart>
      <c:catAx>
        <c:axId val="326809088"/>
        <c:scaling>
          <c:orientation val="minMax"/>
        </c:scaling>
        <c:delete val="0"/>
        <c:axPos val="b"/>
        <c:numFmt formatCode="General" sourceLinked="1"/>
        <c:majorTickMark val="none"/>
        <c:minorTickMark val="none"/>
        <c:tickLblPos val="none"/>
        <c:txPr>
          <a:bodyPr rot="0" vert="eaVert"/>
          <a:lstStyle/>
          <a:p>
            <a:pPr>
              <a:defRPr sz="1099"/>
            </a:pPr>
            <a:endParaRPr lang="en-US"/>
          </a:p>
        </c:txPr>
        <c:crossAx val="326810624"/>
        <c:crosses val="autoZero"/>
        <c:auto val="1"/>
        <c:lblAlgn val="ctr"/>
        <c:lblOffset val="100"/>
        <c:noMultiLvlLbl val="0"/>
      </c:catAx>
      <c:valAx>
        <c:axId val="326810624"/>
        <c:scaling>
          <c:orientation val="minMax"/>
        </c:scaling>
        <c:delete val="1"/>
        <c:axPos val="l"/>
        <c:numFmt formatCode="General" sourceLinked="1"/>
        <c:majorTickMark val="out"/>
        <c:minorTickMark val="none"/>
        <c:tickLblPos val="nextTo"/>
        <c:crossAx val="326809088"/>
        <c:crosses val="autoZero"/>
        <c:crossBetween val="between"/>
      </c:valAx>
    </c:plotArea>
    <c:plotVisOnly val="1"/>
    <c:dispBlanksAs val="gap"/>
    <c:showDLblsOverMax val="0"/>
  </c:chart>
  <c:txPr>
    <a:bodyPr/>
    <a:lstStyle/>
    <a:p>
      <a:pPr>
        <a:defRPr sz="1799"/>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775646995738436E-2"/>
          <c:w val="0.98650709710389561"/>
          <c:h val="0.87958115183246044"/>
        </c:manualLayout>
      </c:layout>
      <c:barChart>
        <c:barDir val="col"/>
        <c:grouping val="clustered"/>
        <c:varyColors val="0"/>
        <c:ser>
          <c:idx val="0"/>
          <c:order val="0"/>
          <c:tx>
            <c:strRef>
              <c:f>Sheet1!$X$25</c:f>
              <c:strCache>
                <c:ptCount val="1"/>
                <c:pt idx="0">
                  <c:v>Historical Average**</c:v>
                </c:pt>
              </c:strCache>
            </c:strRef>
          </c:tx>
          <c:spPr>
            <a:solidFill>
              <a:srgbClr val="8CA005"/>
            </a:solidFill>
            <a:ln w="25350">
              <a:noFill/>
            </a:ln>
          </c:spPr>
          <c:invertIfNegative val="0"/>
          <c:dLbls>
            <c:dLbl>
              <c:idx val="3"/>
              <c:layout>
                <c:manualLayout>
                  <c:x val="-2.5816151194017322E-2"/>
                  <c:y val="0"/>
                </c:manualLayout>
              </c:layout>
              <c:tx>
                <c:rich>
                  <a:bodyPr/>
                  <a:lstStyle/>
                  <a:p>
                    <a:r>
                      <a:rPr lang="en-US" sz="1000"/>
                      <a:t>-0.5%</a:t>
                    </a:r>
                    <a:endParaRPr lang="en-US"/>
                  </a:p>
                </c:rich>
              </c:tx>
              <c:dLblPos val="outEnd"/>
              <c:showLegendKey val="0"/>
              <c:showVal val="0"/>
              <c:showCatName val="0"/>
              <c:showSerName val="0"/>
              <c:showPercent val="0"/>
              <c:showBubbleSize val="0"/>
            </c:dLbl>
            <c:spPr>
              <a:noFill/>
              <a:ln w="2535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Sheet1!$Y$24:$AB$24</c:f>
              <c:strCache>
                <c:ptCount val="4"/>
                <c:pt idx="0">
                  <c:v>Real
GDP</c:v>
                </c:pt>
                <c:pt idx="1">
                  <c:v>Consumption
&amp; Housing </c:v>
                </c:pt>
                <c:pt idx="2">
                  <c:v>Exports
&amp; Investment</c:v>
                </c:pt>
                <c:pt idx="3">
                  <c:v>Imports &amp;
Government</c:v>
                </c:pt>
              </c:strCache>
            </c:strRef>
          </c:cat>
          <c:val>
            <c:numRef>
              <c:f>Sheet1!$Y$25:$AB$25</c:f>
              <c:numCache>
                <c:formatCode>0.0%</c:formatCode>
                <c:ptCount val="4"/>
                <c:pt idx="0">
                  <c:v>4.8000000000000001E-2</c:v>
                </c:pt>
                <c:pt idx="1">
                  <c:v>3.5999999999999997E-2</c:v>
                </c:pt>
                <c:pt idx="2">
                  <c:v>1.7999999999999999E-2</c:v>
                </c:pt>
                <c:pt idx="3" formatCode="0.00%">
                  <c:v>-5.0000000000000001E-3</c:v>
                </c:pt>
              </c:numCache>
            </c:numRef>
          </c:val>
        </c:ser>
        <c:ser>
          <c:idx val="1"/>
          <c:order val="1"/>
          <c:tx>
            <c:strRef>
              <c:f>Sheet1!$X$26</c:f>
              <c:strCache>
                <c:ptCount val="1"/>
                <c:pt idx="0">
                  <c:v>Current Cycle </c:v>
                </c:pt>
              </c:strCache>
            </c:strRef>
          </c:tx>
          <c:spPr>
            <a:solidFill>
              <a:srgbClr val="327A8C"/>
            </a:solidFill>
            <a:ln w="25350">
              <a:noFill/>
            </a:ln>
          </c:spPr>
          <c:invertIfNegative val="0"/>
          <c:dLbls>
            <c:dLbl>
              <c:idx val="0"/>
              <c:layout>
                <c:manualLayout>
                  <c:x val="4.5161802161940704E-4"/>
                  <c:y val="0"/>
                </c:manualLayout>
              </c:layout>
              <c:dLblPos val="outEnd"/>
              <c:showLegendKey val="0"/>
              <c:showVal val="1"/>
              <c:showCatName val="0"/>
              <c:showSerName val="0"/>
              <c:showPercent val="0"/>
              <c:showBubbleSize val="0"/>
            </c:dLbl>
            <c:dLbl>
              <c:idx val="1"/>
              <c:layout>
                <c:manualLayout>
                  <c:x val="8.8916319690406E-3"/>
                  <c:y val="3.8204393505253103E-3"/>
                </c:manualLayout>
              </c:layout>
              <c:dLblPos val="outEnd"/>
              <c:showLegendKey val="0"/>
              <c:showVal val="1"/>
              <c:showCatName val="0"/>
              <c:showSerName val="0"/>
              <c:showPercent val="0"/>
              <c:showBubbleSize val="0"/>
            </c:dLbl>
            <c:dLbl>
              <c:idx val="3"/>
              <c:layout/>
              <c:tx>
                <c:rich>
                  <a:bodyPr/>
                  <a:lstStyle/>
                  <a:p>
                    <a:r>
                      <a:rPr lang="en-US" sz="1000"/>
                      <a:t>-1.5%</a:t>
                    </a:r>
                    <a:endParaRPr lang="en-US"/>
                  </a:p>
                </c:rich>
              </c:tx>
              <c:showLegendKey val="0"/>
              <c:showVal val="0"/>
              <c:showCatName val="0"/>
              <c:showSerName val="0"/>
              <c:showPercent val="0"/>
              <c:showBubbleSize val="0"/>
            </c:dLbl>
            <c:spPr>
              <a:noFill/>
              <a:ln w="2535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strRef>
              <c:f>Sheet1!$Y$24:$AB$24</c:f>
              <c:strCache>
                <c:ptCount val="4"/>
                <c:pt idx="0">
                  <c:v>Real
GDP</c:v>
                </c:pt>
                <c:pt idx="1">
                  <c:v>Consumption
&amp; Housing </c:v>
                </c:pt>
                <c:pt idx="2">
                  <c:v>Exports
&amp; Investment</c:v>
                </c:pt>
                <c:pt idx="3">
                  <c:v>Imports &amp;
Government</c:v>
                </c:pt>
              </c:strCache>
            </c:strRef>
          </c:cat>
          <c:val>
            <c:numRef>
              <c:f>Sheet1!$Y$26:$AB$26</c:f>
              <c:numCache>
                <c:formatCode>0.0%</c:formatCode>
                <c:ptCount val="4"/>
                <c:pt idx="0">
                  <c:v>2.4E-2</c:v>
                </c:pt>
                <c:pt idx="1">
                  <c:v>1.4999999999999999E-2</c:v>
                </c:pt>
                <c:pt idx="2">
                  <c:v>2.4E-2</c:v>
                </c:pt>
                <c:pt idx="3" formatCode="0.00%">
                  <c:v>-1.4999999999999999E-2</c:v>
                </c:pt>
              </c:numCache>
            </c:numRef>
          </c:val>
        </c:ser>
        <c:dLbls>
          <c:showLegendKey val="0"/>
          <c:showVal val="0"/>
          <c:showCatName val="0"/>
          <c:showSerName val="0"/>
          <c:showPercent val="0"/>
          <c:showBubbleSize val="0"/>
        </c:dLbls>
        <c:gapWidth val="130"/>
        <c:overlap val="-43"/>
        <c:axId val="327557120"/>
        <c:axId val="327558656"/>
      </c:barChart>
      <c:catAx>
        <c:axId val="327557120"/>
        <c:scaling>
          <c:orientation val="minMax"/>
        </c:scaling>
        <c:delete val="0"/>
        <c:axPos val="b"/>
        <c:numFmt formatCode="General" sourceLinked="1"/>
        <c:majorTickMark val="none"/>
        <c:minorTickMark val="none"/>
        <c:tickLblPos val="low"/>
        <c:spPr>
          <a:ln w="3169">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7558656"/>
        <c:crosses val="autoZero"/>
        <c:auto val="1"/>
        <c:lblAlgn val="ctr"/>
        <c:lblOffset val="100"/>
        <c:tickLblSkip val="1"/>
        <c:tickMarkSkip val="1"/>
        <c:noMultiLvlLbl val="0"/>
      </c:catAx>
      <c:valAx>
        <c:axId val="327558656"/>
        <c:scaling>
          <c:orientation val="minMax"/>
        </c:scaling>
        <c:delete val="1"/>
        <c:axPos val="l"/>
        <c:numFmt formatCode="0.0%" sourceLinked="1"/>
        <c:majorTickMark val="out"/>
        <c:minorTickMark val="none"/>
        <c:tickLblPos val="nextTo"/>
        <c:crossAx val="327557120"/>
        <c:crosses val="autoZero"/>
        <c:crossBetween val="between"/>
      </c:valAx>
      <c:spPr>
        <a:noFill/>
        <a:ln w="25366">
          <a:noFill/>
        </a:ln>
      </c:spPr>
    </c:plotArea>
    <c:legend>
      <c:legendPos val="r"/>
      <c:layout>
        <c:manualLayout>
          <c:xMode val="edge"/>
          <c:yMode val="edge"/>
          <c:x val="0.44234937299504229"/>
          <c:y val="7.0680764904386947E-2"/>
          <c:w val="0.50920346067852629"/>
          <c:h val="0.11035110611173603"/>
        </c:manualLayout>
      </c:layout>
      <c:overlay val="0"/>
      <c:spPr>
        <a:solidFill>
          <a:srgbClr val="FFFFFF"/>
        </a:solidFill>
        <a:ln w="25350">
          <a:noFill/>
        </a:ln>
      </c:spPr>
      <c:txPr>
        <a:bodyPr/>
        <a:lstStyle/>
        <a:p>
          <a:pPr>
            <a:defRPr sz="1000"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198"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044922978586072E-2"/>
          <c:y val="2.3321678321678332E-2"/>
          <c:w val="0.94037267080745346"/>
          <c:h val="0.89453747040361209"/>
        </c:manualLayout>
      </c:layout>
      <c:lineChart>
        <c:grouping val="standard"/>
        <c:varyColors val="0"/>
        <c:ser>
          <c:idx val="0"/>
          <c:order val="0"/>
          <c:spPr>
            <a:ln w="25400">
              <a:solidFill>
                <a:srgbClr val="8CA005"/>
              </a:solidFill>
              <a:prstDash val="solid"/>
            </a:ln>
          </c:spPr>
          <c:marker>
            <c:symbol val="none"/>
          </c:marker>
          <c:cat>
            <c:numRef>
              <c:f>Sheet1!$F$6:$F$133</c:f>
              <c:numCache>
                <c:formatCode>mmm"-"yy</c:formatCode>
                <c:ptCount val="128"/>
                <c:pt idx="0">
                  <c:v>29311</c:v>
                </c:pt>
                <c:pt idx="1">
                  <c:v>29402</c:v>
                </c:pt>
                <c:pt idx="2">
                  <c:v>29494</c:v>
                </c:pt>
                <c:pt idx="3">
                  <c:v>29586</c:v>
                </c:pt>
                <c:pt idx="4">
                  <c:v>29676</c:v>
                </c:pt>
                <c:pt idx="5">
                  <c:v>29767</c:v>
                </c:pt>
                <c:pt idx="6">
                  <c:v>29859</c:v>
                </c:pt>
                <c:pt idx="7">
                  <c:v>29951</c:v>
                </c:pt>
                <c:pt idx="8">
                  <c:v>30041</c:v>
                </c:pt>
                <c:pt idx="9">
                  <c:v>30132</c:v>
                </c:pt>
                <c:pt idx="10">
                  <c:v>30224</c:v>
                </c:pt>
                <c:pt idx="11">
                  <c:v>30316</c:v>
                </c:pt>
                <c:pt idx="12">
                  <c:v>30406</c:v>
                </c:pt>
                <c:pt idx="13">
                  <c:v>30497</c:v>
                </c:pt>
                <c:pt idx="14">
                  <c:v>30589</c:v>
                </c:pt>
                <c:pt idx="15">
                  <c:v>30681</c:v>
                </c:pt>
                <c:pt idx="16">
                  <c:v>30772</c:v>
                </c:pt>
                <c:pt idx="17">
                  <c:v>30863</c:v>
                </c:pt>
                <c:pt idx="18">
                  <c:v>30955</c:v>
                </c:pt>
                <c:pt idx="19">
                  <c:v>31047</c:v>
                </c:pt>
                <c:pt idx="20">
                  <c:v>31137</c:v>
                </c:pt>
                <c:pt idx="21">
                  <c:v>31228</c:v>
                </c:pt>
                <c:pt idx="22">
                  <c:v>31320</c:v>
                </c:pt>
                <c:pt idx="23">
                  <c:v>31412</c:v>
                </c:pt>
                <c:pt idx="24">
                  <c:v>31502</c:v>
                </c:pt>
                <c:pt idx="25">
                  <c:v>31593</c:v>
                </c:pt>
                <c:pt idx="26">
                  <c:v>31685</c:v>
                </c:pt>
                <c:pt idx="27">
                  <c:v>31777</c:v>
                </c:pt>
                <c:pt idx="28">
                  <c:v>31867</c:v>
                </c:pt>
                <c:pt idx="29">
                  <c:v>31958</c:v>
                </c:pt>
                <c:pt idx="30">
                  <c:v>32050</c:v>
                </c:pt>
                <c:pt idx="31">
                  <c:v>32142</c:v>
                </c:pt>
                <c:pt idx="32">
                  <c:v>32233</c:v>
                </c:pt>
                <c:pt idx="33">
                  <c:v>32324</c:v>
                </c:pt>
                <c:pt idx="34">
                  <c:v>32416</c:v>
                </c:pt>
                <c:pt idx="35">
                  <c:v>32508</c:v>
                </c:pt>
                <c:pt idx="36">
                  <c:v>32598</c:v>
                </c:pt>
                <c:pt idx="37">
                  <c:v>32689</c:v>
                </c:pt>
                <c:pt idx="38">
                  <c:v>32781</c:v>
                </c:pt>
                <c:pt idx="39">
                  <c:v>32873</c:v>
                </c:pt>
                <c:pt idx="40">
                  <c:v>32963</c:v>
                </c:pt>
                <c:pt idx="41">
                  <c:v>33054</c:v>
                </c:pt>
                <c:pt idx="42">
                  <c:v>33146</c:v>
                </c:pt>
                <c:pt idx="43">
                  <c:v>33238</c:v>
                </c:pt>
                <c:pt idx="44">
                  <c:v>33328</c:v>
                </c:pt>
                <c:pt idx="45">
                  <c:v>33419</c:v>
                </c:pt>
                <c:pt idx="46">
                  <c:v>33511</c:v>
                </c:pt>
                <c:pt idx="47">
                  <c:v>33603</c:v>
                </c:pt>
                <c:pt idx="48">
                  <c:v>33694</c:v>
                </c:pt>
                <c:pt idx="49">
                  <c:v>33785</c:v>
                </c:pt>
                <c:pt idx="50">
                  <c:v>33877</c:v>
                </c:pt>
                <c:pt idx="51">
                  <c:v>33969</c:v>
                </c:pt>
                <c:pt idx="52">
                  <c:v>34059</c:v>
                </c:pt>
                <c:pt idx="53">
                  <c:v>34150</c:v>
                </c:pt>
                <c:pt idx="54">
                  <c:v>34242</c:v>
                </c:pt>
                <c:pt idx="55">
                  <c:v>34334</c:v>
                </c:pt>
                <c:pt idx="56">
                  <c:v>34424</c:v>
                </c:pt>
                <c:pt idx="57">
                  <c:v>34515</c:v>
                </c:pt>
                <c:pt idx="58">
                  <c:v>34607</c:v>
                </c:pt>
                <c:pt idx="59">
                  <c:v>34699</c:v>
                </c:pt>
                <c:pt idx="60">
                  <c:v>34789</c:v>
                </c:pt>
                <c:pt idx="61">
                  <c:v>34880</c:v>
                </c:pt>
                <c:pt idx="62">
                  <c:v>34972</c:v>
                </c:pt>
                <c:pt idx="63">
                  <c:v>35064</c:v>
                </c:pt>
                <c:pt idx="64">
                  <c:v>35155</c:v>
                </c:pt>
                <c:pt idx="65">
                  <c:v>35246</c:v>
                </c:pt>
                <c:pt idx="66">
                  <c:v>35338</c:v>
                </c:pt>
                <c:pt idx="67">
                  <c:v>35430</c:v>
                </c:pt>
                <c:pt idx="68">
                  <c:v>35520</c:v>
                </c:pt>
                <c:pt idx="69">
                  <c:v>35611</c:v>
                </c:pt>
                <c:pt idx="70">
                  <c:v>35703</c:v>
                </c:pt>
                <c:pt idx="71">
                  <c:v>35795</c:v>
                </c:pt>
                <c:pt idx="72">
                  <c:v>35885</c:v>
                </c:pt>
                <c:pt idx="73">
                  <c:v>35976</c:v>
                </c:pt>
                <c:pt idx="74">
                  <c:v>36068</c:v>
                </c:pt>
                <c:pt idx="75">
                  <c:v>36160</c:v>
                </c:pt>
                <c:pt idx="76">
                  <c:v>36250</c:v>
                </c:pt>
                <c:pt idx="77">
                  <c:v>36341</c:v>
                </c:pt>
                <c:pt idx="78">
                  <c:v>36433</c:v>
                </c:pt>
                <c:pt idx="79">
                  <c:v>36525</c:v>
                </c:pt>
                <c:pt idx="80">
                  <c:v>36616</c:v>
                </c:pt>
                <c:pt idx="81">
                  <c:v>36707</c:v>
                </c:pt>
                <c:pt idx="82">
                  <c:v>36799</c:v>
                </c:pt>
                <c:pt idx="83">
                  <c:v>36891</c:v>
                </c:pt>
                <c:pt idx="84">
                  <c:v>36981</c:v>
                </c:pt>
                <c:pt idx="85">
                  <c:v>37072</c:v>
                </c:pt>
                <c:pt idx="86">
                  <c:v>37164</c:v>
                </c:pt>
                <c:pt idx="87">
                  <c:v>37256</c:v>
                </c:pt>
                <c:pt idx="88">
                  <c:v>37346</c:v>
                </c:pt>
                <c:pt idx="89">
                  <c:v>37437</c:v>
                </c:pt>
                <c:pt idx="90">
                  <c:v>37529</c:v>
                </c:pt>
                <c:pt idx="91">
                  <c:v>37621</c:v>
                </c:pt>
                <c:pt idx="92">
                  <c:v>37711</c:v>
                </c:pt>
                <c:pt idx="93">
                  <c:v>37802</c:v>
                </c:pt>
                <c:pt idx="94">
                  <c:v>37894</c:v>
                </c:pt>
                <c:pt idx="95">
                  <c:v>37986</c:v>
                </c:pt>
                <c:pt idx="96">
                  <c:v>38077</c:v>
                </c:pt>
                <c:pt idx="97">
                  <c:v>38168</c:v>
                </c:pt>
                <c:pt idx="98">
                  <c:v>38260</c:v>
                </c:pt>
                <c:pt idx="99">
                  <c:v>38352</c:v>
                </c:pt>
                <c:pt idx="100">
                  <c:v>38442</c:v>
                </c:pt>
                <c:pt idx="101">
                  <c:v>38533</c:v>
                </c:pt>
                <c:pt idx="102">
                  <c:v>38625</c:v>
                </c:pt>
                <c:pt idx="103">
                  <c:v>38717</c:v>
                </c:pt>
                <c:pt idx="104">
                  <c:v>38807</c:v>
                </c:pt>
                <c:pt idx="105">
                  <c:v>38898</c:v>
                </c:pt>
                <c:pt idx="106">
                  <c:v>38990</c:v>
                </c:pt>
                <c:pt idx="107">
                  <c:v>39082</c:v>
                </c:pt>
                <c:pt idx="108">
                  <c:v>39172</c:v>
                </c:pt>
                <c:pt idx="109">
                  <c:v>39263</c:v>
                </c:pt>
                <c:pt idx="110">
                  <c:v>39355</c:v>
                </c:pt>
                <c:pt idx="111">
                  <c:v>39447</c:v>
                </c:pt>
                <c:pt idx="112">
                  <c:v>39538</c:v>
                </c:pt>
                <c:pt idx="113">
                  <c:v>39629</c:v>
                </c:pt>
                <c:pt idx="114">
                  <c:v>39721</c:v>
                </c:pt>
                <c:pt idx="115">
                  <c:v>39813</c:v>
                </c:pt>
                <c:pt idx="116">
                  <c:v>39903</c:v>
                </c:pt>
                <c:pt idx="117">
                  <c:v>39994</c:v>
                </c:pt>
                <c:pt idx="118">
                  <c:v>40086</c:v>
                </c:pt>
                <c:pt idx="119">
                  <c:v>40178</c:v>
                </c:pt>
                <c:pt idx="120">
                  <c:v>40268</c:v>
                </c:pt>
                <c:pt idx="121">
                  <c:v>40359</c:v>
                </c:pt>
                <c:pt idx="122">
                  <c:v>40451</c:v>
                </c:pt>
                <c:pt idx="123">
                  <c:v>40543</c:v>
                </c:pt>
                <c:pt idx="124">
                  <c:v>40633</c:v>
                </c:pt>
                <c:pt idx="125">
                  <c:v>40724</c:v>
                </c:pt>
                <c:pt idx="126">
                  <c:v>40816</c:v>
                </c:pt>
              </c:numCache>
            </c:numRef>
          </c:cat>
          <c:val>
            <c:numRef>
              <c:f>Sheet1!$L$6:$L$132</c:f>
              <c:numCache>
                <c:formatCode>0.00</c:formatCode>
                <c:ptCount val="127"/>
                <c:pt idx="0">
                  <c:v>16.04</c:v>
                </c:pt>
                <c:pt idx="1">
                  <c:v>16.09</c:v>
                </c:pt>
                <c:pt idx="2">
                  <c:v>15.79</c:v>
                </c:pt>
                <c:pt idx="3">
                  <c:v>15.45</c:v>
                </c:pt>
                <c:pt idx="4">
                  <c:v>15.53</c:v>
                </c:pt>
                <c:pt idx="5">
                  <c:v>15.74</c:v>
                </c:pt>
                <c:pt idx="6">
                  <c:v>15.58</c:v>
                </c:pt>
                <c:pt idx="7">
                  <c:v>15.69</c:v>
                </c:pt>
                <c:pt idx="8">
                  <c:v>15.78</c:v>
                </c:pt>
                <c:pt idx="9">
                  <c:v>15.83</c:v>
                </c:pt>
                <c:pt idx="10">
                  <c:v>15.75</c:v>
                </c:pt>
                <c:pt idx="11">
                  <c:v>15.72</c:v>
                </c:pt>
                <c:pt idx="12">
                  <c:v>15.69</c:v>
                </c:pt>
                <c:pt idx="13">
                  <c:v>15.7</c:v>
                </c:pt>
                <c:pt idx="14">
                  <c:v>15.67</c:v>
                </c:pt>
                <c:pt idx="15">
                  <c:v>15.72</c:v>
                </c:pt>
                <c:pt idx="16">
                  <c:v>15.7</c:v>
                </c:pt>
                <c:pt idx="17">
                  <c:v>15.82</c:v>
                </c:pt>
                <c:pt idx="18">
                  <c:v>15.95</c:v>
                </c:pt>
                <c:pt idx="19">
                  <c:v>16.16</c:v>
                </c:pt>
                <c:pt idx="20">
                  <c:v>16.600000000000001</c:v>
                </c:pt>
                <c:pt idx="21">
                  <c:v>16.71</c:v>
                </c:pt>
                <c:pt idx="22">
                  <c:v>17.2</c:v>
                </c:pt>
                <c:pt idx="23">
                  <c:v>17.36</c:v>
                </c:pt>
                <c:pt idx="24">
                  <c:v>17.37</c:v>
                </c:pt>
                <c:pt idx="25">
                  <c:v>17.5</c:v>
                </c:pt>
                <c:pt idx="26">
                  <c:v>17.68</c:v>
                </c:pt>
                <c:pt idx="27">
                  <c:v>17.899999999999999</c:v>
                </c:pt>
                <c:pt idx="28">
                  <c:v>17.73</c:v>
                </c:pt>
                <c:pt idx="29">
                  <c:v>17.98</c:v>
                </c:pt>
                <c:pt idx="30">
                  <c:v>17.79</c:v>
                </c:pt>
                <c:pt idx="31">
                  <c:v>17.579999999999998</c:v>
                </c:pt>
                <c:pt idx="32">
                  <c:v>17.48</c:v>
                </c:pt>
                <c:pt idx="33">
                  <c:v>17.420000000000002</c:v>
                </c:pt>
                <c:pt idx="34">
                  <c:v>17.36</c:v>
                </c:pt>
                <c:pt idx="35">
                  <c:v>17.21</c:v>
                </c:pt>
                <c:pt idx="36">
                  <c:v>17.13</c:v>
                </c:pt>
                <c:pt idx="37">
                  <c:v>17.36</c:v>
                </c:pt>
                <c:pt idx="38">
                  <c:v>17.46</c:v>
                </c:pt>
                <c:pt idx="39">
                  <c:v>17.47</c:v>
                </c:pt>
                <c:pt idx="40">
                  <c:v>17.39</c:v>
                </c:pt>
                <c:pt idx="41">
                  <c:v>17.38</c:v>
                </c:pt>
                <c:pt idx="42">
                  <c:v>17.399999999999999</c:v>
                </c:pt>
                <c:pt idx="43">
                  <c:v>17.46</c:v>
                </c:pt>
                <c:pt idx="44">
                  <c:v>17.43</c:v>
                </c:pt>
                <c:pt idx="45">
                  <c:v>17.28</c:v>
                </c:pt>
                <c:pt idx="46">
                  <c:v>17.18</c:v>
                </c:pt>
                <c:pt idx="47">
                  <c:v>16.97</c:v>
                </c:pt>
                <c:pt idx="48">
                  <c:v>16.690000000000001</c:v>
                </c:pt>
                <c:pt idx="49">
                  <c:v>16.53</c:v>
                </c:pt>
                <c:pt idx="50">
                  <c:v>16.37</c:v>
                </c:pt>
                <c:pt idx="51">
                  <c:v>16.149999999999999</c:v>
                </c:pt>
                <c:pt idx="52">
                  <c:v>16.38</c:v>
                </c:pt>
                <c:pt idx="53">
                  <c:v>16.12</c:v>
                </c:pt>
                <c:pt idx="54">
                  <c:v>16.2</c:v>
                </c:pt>
                <c:pt idx="55">
                  <c:v>16.05</c:v>
                </c:pt>
                <c:pt idx="56">
                  <c:v>16.28</c:v>
                </c:pt>
                <c:pt idx="57">
                  <c:v>16.25</c:v>
                </c:pt>
                <c:pt idx="58">
                  <c:v>16.36</c:v>
                </c:pt>
                <c:pt idx="59">
                  <c:v>16.43</c:v>
                </c:pt>
                <c:pt idx="60">
                  <c:v>16.63</c:v>
                </c:pt>
                <c:pt idx="61">
                  <c:v>16.88</c:v>
                </c:pt>
                <c:pt idx="62">
                  <c:v>17.02</c:v>
                </c:pt>
                <c:pt idx="63">
                  <c:v>17.100000000000001</c:v>
                </c:pt>
                <c:pt idx="64">
                  <c:v>17.079999999999998</c:v>
                </c:pt>
                <c:pt idx="65">
                  <c:v>17.079999999999998</c:v>
                </c:pt>
                <c:pt idx="66">
                  <c:v>17.149999999999999</c:v>
                </c:pt>
                <c:pt idx="67">
                  <c:v>17.23</c:v>
                </c:pt>
                <c:pt idx="68">
                  <c:v>17.21</c:v>
                </c:pt>
                <c:pt idx="69">
                  <c:v>17.27</c:v>
                </c:pt>
                <c:pt idx="70">
                  <c:v>17.28</c:v>
                </c:pt>
                <c:pt idx="71">
                  <c:v>17.190000000000001</c:v>
                </c:pt>
                <c:pt idx="72">
                  <c:v>16.98</c:v>
                </c:pt>
                <c:pt idx="73">
                  <c:v>16.96</c:v>
                </c:pt>
                <c:pt idx="74">
                  <c:v>16.940000000000001</c:v>
                </c:pt>
                <c:pt idx="75">
                  <c:v>17.010000000000002</c:v>
                </c:pt>
                <c:pt idx="76">
                  <c:v>17.100000000000001</c:v>
                </c:pt>
                <c:pt idx="77">
                  <c:v>17.28</c:v>
                </c:pt>
                <c:pt idx="78">
                  <c:v>17.41</c:v>
                </c:pt>
                <c:pt idx="79">
                  <c:v>17.32</c:v>
                </c:pt>
                <c:pt idx="80">
                  <c:v>17.12</c:v>
                </c:pt>
                <c:pt idx="81">
                  <c:v>17.260000000000002</c:v>
                </c:pt>
                <c:pt idx="82">
                  <c:v>17.39</c:v>
                </c:pt>
                <c:pt idx="83">
                  <c:v>17.66</c:v>
                </c:pt>
                <c:pt idx="84">
                  <c:v>17.73</c:v>
                </c:pt>
                <c:pt idx="85">
                  <c:v>17.98</c:v>
                </c:pt>
                <c:pt idx="86">
                  <c:v>17.78</c:v>
                </c:pt>
                <c:pt idx="87">
                  <c:v>18.260000000000002</c:v>
                </c:pt>
                <c:pt idx="88">
                  <c:v>17.989999999999998</c:v>
                </c:pt>
                <c:pt idx="89">
                  <c:v>18</c:v>
                </c:pt>
                <c:pt idx="90">
                  <c:v>18.16</c:v>
                </c:pt>
                <c:pt idx="91">
                  <c:v>18.2</c:v>
                </c:pt>
                <c:pt idx="92">
                  <c:v>18.149999999999999</c:v>
                </c:pt>
                <c:pt idx="93">
                  <c:v>18.02</c:v>
                </c:pt>
                <c:pt idx="94">
                  <c:v>17.88</c:v>
                </c:pt>
                <c:pt idx="95">
                  <c:v>17.920000000000002</c:v>
                </c:pt>
                <c:pt idx="96">
                  <c:v>17.93</c:v>
                </c:pt>
                <c:pt idx="97">
                  <c:v>17.88</c:v>
                </c:pt>
                <c:pt idx="98">
                  <c:v>18.03</c:v>
                </c:pt>
                <c:pt idx="99">
                  <c:v>17.940000000000001</c:v>
                </c:pt>
                <c:pt idx="100">
                  <c:v>18.39</c:v>
                </c:pt>
                <c:pt idx="101">
                  <c:v>18.510000000000002</c:v>
                </c:pt>
                <c:pt idx="102">
                  <c:v>18.38</c:v>
                </c:pt>
                <c:pt idx="103">
                  <c:v>18.47</c:v>
                </c:pt>
                <c:pt idx="104">
                  <c:v>18.399999999999999</c:v>
                </c:pt>
                <c:pt idx="105">
                  <c:v>18.48</c:v>
                </c:pt>
                <c:pt idx="106">
                  <c:v>18.61</c:v>
                </c:pt>
                <c:pt idx="107">
                  <c:v>18.66</c:v>
                </c:pt>
                <c:pt idx="108">
                  <c:v>18.670000000000002</c:v>
                </c:pt>
                <c:pt idx="109">
                  <c:v>18.75</c:v>
                </c:pt>
                <c:pt idx="110">
                  <c:v>18.850000000000001</c:v>
                </c:pt>
                <c:pt idx="111">
                  <c:v>18.75</c:v>
                </c:pt>
                <c:pt idx="112">
                  <c:v>18.41</c:v>
                </c:pt>
                <c:pt idx="113">
                  <c:v>17.920000000000002</c:v>
                </c:pt>
                <c:pt idx="114">
                  <c:v>18.16</c:v>
                </c:pt>
                <c:pt idx="115">
                  <c:v>18.36</c:v>
                </c:pt>
                <c:pt idx="116">
                  <c:v>18.489999999999998</c:v>
                </c:pt>
                <c:pt idx="117">
                  <c:v>18.22</c:v>
                </c:pt>
                <c:pt idx="118">
                  <c:v>18.14</c:v>
                </c:pt>
                <c:pt idx="119">
                  <c:v>17.87</c:v>
                </c:pt>
                <c:pt idx="120">
                  <c:v>17.36</c:v>
                </c:pt>
                <c:pt idx="121">
                  <c:v>16.98</c:v>
                </c:pt>
                <c:pt idx="122">
                  <c:v>16.739999999999998</c:v>
                </c:pt>
                <c:pt idx="123">
                  <c:v>16.55</c:v>
                </c:pt>
                <c:pt idx="124">
                  <c:v>16.260000000000002</c:v>
                </c:pt>
                <c:pt idx="125">
                  <c:v>16.09</c:v>
                </c:pt>
                <c:pt idx="126">
                  <c:v>#N/A</c:v>
                </c:pt>
              </c:numCache>
            </c:numRef>
          </c:val>
          <c:smooth val="0"/>
        </c:ser>
        <c:dLbls>
          <c:showLegendKey val="0"/>
          <c:showVal val="0"/>
          <c:showCatName val="0"/>
          <c:showSerName val="0"/>
          <c:showPercent val="0"/>
          <c:showBubbleSize val="0"/>
        </c:dLbls>
        <c:marker val="1"/>
        <c:smooth val="0"/>
        <c:axId val="326929792"/>
        <c:axId val="328275072"/>
      </c:lineChart>
      <c:catAx>
        <c:axId val="326929792"/>
        <c:scaling>
          <c:orientation val="minMax"/>
        </c:scaling>
        <c:delete val="0"/>
        <c:axPos val="b"/>
        <c:numFmt formatCode="yy" sourceLinked="0"/>
        <c:majorTickMark val="none"/>
        <c:minorTickMark val="none"/>
        <c:tickLblPos val="low"/>
        <c:spPr>
          <a:ln w="12634">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28275072"/>
        <c:crosses val="autoZero"/>
        <c:auto val="0"/>
        <c:lblAlgn val="ctr"/>
        <c:lblOffset val="100"/>
        <c:tickLblSkip val="24"/>
        <c:tickMarkSkip val="3"/>
        <c:noMultiLvlLbl val="0"/>
      </c:catAx>
      <c:valAx>
        <c:axId val="328275072"/>
        <c:scaling>
          <c:orientation val="minMax"/>
          <c:max val="19"/>
          <c:min val="15"/>
        </c:scaling>
        <c:delete val="0"/>
        <c:axPos val="l"/>
        <c:majorGridlines>
          <c:spPr>
            <a:ln>
              <a:solidFill>
                <a:schemeClr val="bg1">
                  <a:lumMod val="85000"/>
                </a:schemeClr>
              </a:solidFill>
            </a:ln>
          </c:spPr>
        </c:majorGridlines>
        <c:numFmt formatCode="0" sourceLinked="0"/>
        <c:majorTickMark val="none"/>
        <c:minorTickMark val="none"/>
        <c:tickLblPos val="nextTo"/>
        <c:spPr>
          <a:ln w="12634">
            <a:no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26929792"/>
        <c:crosses val="autoZero"/>
        <c:crossBetween val="between"/>
        <c:majorUnit val="1"/>
      </c:valAx>
      <c:spPr>
        <a:noFill/>
        <a:ln w="25395">
          <a:noFill/>
        </a:ln>
      </c:spPr>
    </c:plotArea>
    <c:plotVisOnly val="1"/>
    <c:dispBlanksAs val="gap"/>
    <c:showDLblsOverMax val="0"/>
  </c:chart>
  <c:spPr>
    <a:noFill/>
    <a:ln>
      <a:noFill/>
    </a:ln>
  </c:spPr>
  <c:txPr>
    <a:bodyPr/>
    <a:lstStyle/>
    <a:p>
      <a:pPr>
        <a:defRPr sz="1195"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pn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0.00375</cdr:x>
      <cdr:y>0</cdr:y>
    </cdr:from>
    <cdr:to>
      <cdr:x>0.01081</cdr:x>
      <cdr:y>0.05252</cdr:y>
    </cdr:to>
    <cdr:sp macro="" textlink="">
      <cdr:nvSpPr>
        <cdr:cNvPr id="1027" name="Text 3"/>
        <cdr:cNvSpPr txBox="1">
          <a:spLocks xmlns:a="http://schemas.openxmlformats.org/drawingml/2006/main" noChangeArrowheads="1"/>
        </cdr:cNvSpPr>
      </cdr:nvSpPr>
      <cdr:spPr bwMode="auto">
        <a:xfrm xmlns:a="http://schemas.openxmlformats.org/drawingml/2006/main">
          <a:off x="14752" y="0"/>
          <a:ext cx="27765" cy="20011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wrap="none" lIns="27432" tIns="22860" rIns="0" bIns="0" anchor="t" upright="1">
          <a:spAutoFit/>
        </a:bodyPr>
        <a:lstStyle xmlns:a="http://schemas.openxmlformats.org/drawingml/2006/main"/>
        <a:p xmlns:a="http://schemas.openxmlformats.org/drawingml/2006/main">
          <a:pPr algn="l" rtl="0">
            <a:defRPr sz="1000"/>
          </a:pPr>
          <a:endParaRPr lang="en-US" sz="1200" b="0" i="0" u="none" strike="noStrike" baseline="0" dirty="0">
            <a:solidFill>
              <a:srgbClr val="000000"/>
            </a:solidFill>
            <a:latin typeface="Arial"/>
            <a:cs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6498" name="Rectangle 2"/>
          <p:cNvSpPr>
            <a:spLocks noGrp="1" noChangeArrowheads="1"/>
          </p:cNvSpPr>
          <p:nvPr>
            <p:ph type="hdr" sz="quarter"/>
          </p:nvPr>
        </p:nvSpPr>
        <p:spPr bwMode="auto">
          <a:xfrm>
            <a:off x="0" y="0"/>
            <a:ext cx="3041650" cy="463550"/>
          </a:xfrm>
          <a:prstGeom prst="rect">
            <a:avLst/>
          </a:prstGeom>
          <a:noFill/>
          <a:ln w="9525">
            <a:noFill/>
            <a:miter lim="800000"/>
            <a:headEnd/>
            <a:tailEnd/>
          </a:ln>
          <a:effectLst/>
        </p:spPr>
        <p:txBody>
          <a:bodyPr vert="horz" wrap="square" lIns="91689" tIns="45845" rIns="91689" bIns="45845" numCol="1" anchor="t" anchorCtr="0" compatLnSpc="1">
            <a:prstTxWarp prst="textNoShape">
              <a:avLst/>
            </a:prstTxWarp>
          </a:bodyPr>
          <a:lstStyle>
            <a:lvl1pPr defTabSz="917538" eaLnBrk="0" hangingPunct="0">
              <a:buClrTx/>
              <a:buFontTx/>
              <a:buNone/>
              <a:defRPr>
                <a:latin typeface="Times New Roman" pitchFamily="18" charset="0"/>
              </a:defRPr>
            </a:lvl1pPr>
          </a:lstStyle>
          <a:p>
            <a:pPr>
              <a:defRPr/>
            </a:pPr>
            <a:endParaRPr lang="en-US"/>
          </a:p>
        </p:txBody>
      </p:sp>
      <p:sp>
        <p:nvSpPr>
          <p:cNvPr id="746499" name="Rectangle 3"/>
          <p:cNvSpPr>
            <a:spLocks noGrp="1" noChangeArrowheads="1"/>
          </p:cNvSpPr>
          <p:nvPr>
            <p:ph type="dt" sz="quarter" idx="1"/>
          </p:nvPr>
        </p:nvSpPr>
        <p:spPr bwMode="auto">
          <a:xfrm>
            <a:off x="3979863" y="0"/>
            <a:ext cx="3041650" cy="463550"/>
          </a:xfrm>
          <a:prstGeom prst="rect">
            <a:avLst/>
          </a:prstGeom>
          <a:noFill/>
          <a:ln w="9525">
            <a:noFill/>
            <a:miter lim="800000"/>
            <a:headEnd/>
            <a:tailEnd/>
          </a:ln>
          <a:effectLst/>
        </p:spPr>
        <p:txBody>
          <a:bodyPr vert="horz" wrap="square" lIns="91689" tIns="45845" rIns="91689" bIns="45845" numCol="1" anchor="t" anchorCtr="0" compatLnSpc="1">
            <a:prstTxWarp prst="textNoShape">
              <a:avLst/>
            </a:prstTxWarp>
          </a:bodyPr>
          <a:lstStyle>
            <a:lvl1pPr algn="r" defTabSz="917538" eaLnBrk="0" hangingPunct="0">
              <a:buClrTx/>
              <a:buFontTx/>
              <a:buNone/>
              <a:defRPr>
                <a:latin typeface="Times New Roman" pitchFamily="18" charset="0"/>
              </a:defRPr>
            </a:lvl1pPr>
          </a:lstStyle>
          <a:p>
            <a:pPr>
              <a:defRPr/>
            </a:pPr>
            <a:fld id="{D1C2CD10-484F-4620-B44D-F7D0386A92F8}" type="datetime2">
              <a:rPr lang="en-US"/>
              <a:pPr>
                <a:defRPr/>
              </a:pPr>
              <a:t>Thursday, January 12, 2012</a:t>
            </a:fld>
            <a:endParaRPr lang="en-US"/>
          </a:p>
        </p:txBody>
      </p:sp>
      <p:sp>
        <p:nvSpPr>
          <p:cNvPr id="746500" name="Rectangle 4"/>
          <p:cNvSpPr>
            <a:spLocks noGrp="1" noChangeArrowheads="1"/>
          </p:cNvSpPr>
          <p:nvPr>
            <p:ph type="ftr" sz="quarter" idx="2"/>
          </p:nvPr>
        </p:nvSpPr>
        <p:spPr bwMode="auto">
          <a:xfrm>
            <a:off x="0" y="8843963"/>
            <a:ext cx="3041650" cy="463550"/>
          </a:xfrm>
          <a:prstGeom prst="rect">
            <a:avLst/>
          </a:prstGeom>
          <a:noFill/>
          <a:ln w="9525">
            <a:noFill/>
            <a:miter lim="800000"/>
            <a:headEnd/>
            <a:tailEnd/>
          </a:ln>
          <a:effectLst/>
        </p:spPr>
        <p:txBody>
          <a:bodyPr vert="horz" wrap="square" lIns="91689" tIns="45845" rIns="91689" bIns="45845" numCol="1" anchor="b" anchorCtr="0" compatLnSpc="1">
            <a:prstTxWarp prst="textNoShape">
              <a:avLst/>
            </a:prstTxWarp>
          </a:bodyPr>
          <a:lstStyle>
            <a:lvl1pPr defTabSz="917538" eaLnBrk="0" hangingPunct="0">
              <a:buClrTx/>
              <a:buFontTx/>
              <a:buNone/>
              <a:defRPr>
                <a:latin typeface="Times New Roman" pitchFamily="18" charset="0"/>
              </a:defRPr>
            </a:lvl1pPr>
          </a:lstStyle>
          <a:p>
            <a:pPr>
              <a:defRPr/>
            </a:pPr>
            <a:endParaRPr lang="en-US"/>
          </a:p>
        </p:txBody>
      </p:sp>
      <p:sp>
        <p:nvSpPr>
          <p:cNvPr id="746501" name="Rectangle 5"/>
          <p:cNvSpPr>
            <a:spLocks noGrp="1" noChangeArrowheads="1"/>
          </p:cNvSpPr>
          <p:nvPr>
            <p:ph type="sldNum" sz="quarter" idx="3"/>
          </p:nvPr>
        </p:nvSpPr>
        <p:spPr bwMode="auto">
          <a:xfrm>
            <a:off x="3979863" y="8843963"/>
            <a:ext cx="3041650" cy="463550"/>
          </a:xfrm>
          <a:prstGeom prst="rect">
            <a:avLst/>
          </a:prstGeom>
          <a:noFill/>
          <a:ln w="9525">
            <a:noFill/>
            <a:miter lim="800000"/>
            <a:headEnd/>
            <a:tailEnd/>
          </a:ln>
          <a:effectLst/>
        </p:spPr>
        <p:txBody>
          <a:bodyPr vert="horz" wrap="square" lIns="91689" tIns="45845" rIns="91689" bIns="45845" numCol="1" anchor="b" anchorCtr="0" compatLnSpc="1">
            <a:prstTxWarp prst="textNoShape">
              <a:avLst/>
            </a:prstTxWarp>
          </a:bodyPr>
          <a:lstStyle>
            <a:lvl1pPr algn="r" defTabSz="917538" eaLnBrk="0" hangingPunct="0">
              <a:buClrTx/>
              <a:buFontTx/>
              <a:buNone/>
              <a:defRPr>
                <a:latin typeface="Times New Roman" pitchFamily="18" charset="0"/>
              </a:defRPr>
            </a:lvl1pPr>
          </a:lstStyle>
          <a:p>
            <a:pPr>
              <a:defRPr/>
            </a:pPr>
            <a:fld id="{5ECDCB66-A6FE-42DD-AE39-D50C72C91AEA}" type="slidenum">
              <a:rPr lang="en-US"/>
              <a:pPr>
                <a:defRPr/>
              </a:pPr>
              <a:t>‹#›</a:t>
            </a:fld>
            <a:endParaRPr lang="en-US"/>
          </a:p>
        </p:txBody>
      </p:sp>
    </p:spTree>
    <p:extLst>
      <p:ext uri="{BB962C8B-B14F-4D97-AF65-F5344CB8AC3E}">
        <p14:creationId xmlns:p14="http://schemas.microsoft.com/office/powerpoint/2010/main" val="1947747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gray">
          <a:xfrm>
            <a:off x="169863" y="141288"/>
            <a:ext cx="0" cy="184150"/>
          </a:xfrm>
          <a:prstGeom prst="rect">
            <a:avLst/>
          </a:prstGeom>
          <a:noFill/>
          <a:ln w="12700">
            <a:noFill/>
            <a:miter lim="800000"/>
            <a:headEnd/>
            <a:tailEnd/>
          </a:ln>
          <a:effectLst/>
        </p:spPr>
        <p:txBody>
          <a:bodyPr vert="horz" wrap="none" lIns="0" tIns="0" rIns="0" bIns="0" numCol="1" anchor="b" anchorCtr="0" compatLnSpc="1">
            <a:prstTxWarp prst="textNoShape">
              <a:avLst/>
            </a:prstTxWarp>
            <a:spAutoFit/>
          </a:bodyPr>
          <a:lstStyle>
            <a:lvl1pPr defTabSz="931827" eaLnBrk="0" hangingPunct="0">
              <a:buClrTx/>
              <a:buFontTx/>
              <a:buNone/>
              <a:defRPr>
                <a:solidFill>
                  <a:schemeClr val="folHlink"/>
                </a:solidFill>
              </a:defRPr>
            </a:lvl1pPr>
          </a:lstStyle>
          <a:p>
            <a:pPr>
              <a:defRPr/>
            </a:pPr>
            <a:endParaRPr lang="en-US"/>
          </a:p>
        </p:txBody>
      </p:sp>
      <p:sp>
        <p:nvSpPr>
          <p:cNvPr id="10243" name="Rectangle 3"/>
          <p:cNvSpPr>
            <a:spLocks noGrp="1" noChangeArrowheads="1"/>
          </p:cNvSpPr>
          <p:nvPr>
            <p:ph type="dt" idx="1"/>
          </p:nvPr>
        </p:nvSpPr>
        <p:spPr bwMode="gray">
          <a:xfrm>
            <a:off x="3738563" y="144463"/>
            <a:ext cx="3108325" cy="184150"/>
          </a:xfrm>
          <a:prstGeom prst="rect">
            <a:avLst/>
          </a:prstGeom>
          <a:noFill/>
          <a:ln w="12700">
            <a:noFill/>
            <a:miter lim="800000"/>
            <a:headEnd/>
            <a:tailEnd/>
          </a:ln>
          <a:effectLst/>
        </p:spPr>
        <p:txBody>
          <a:bodyPr vert="horz" wrap="square" lIns="0" tIns="0" rIns="0" bIns="0" numCol="1" anchor="b" anchorCtr="0" compatLnSpc="1">
            <a:prstTxWarp prst="textNoShape">
              <a:avLst/>
            </a:prstTxWarp>
            <a:spAutoFit/>
          </a:bodyPr>
          <a:lstStyle>
            <a:lvl1pPr algn="r" defTabSz="931827" eaLnBrk="0" hangingPunct="0">
              <a:buClrTx/>
              <a:buFontTx/>
              <a:buNone/>
              <a:defRPr>
                <a:solidFill>
                  <a:schemeClr val="folHlink"/>
                </a:solidFill>
              </a:defRPr>
            </a:lvl1pPr>
          </a:lstStyle>
          <a:p>
            <a:pPr>
              <a:defRPr/>
            </a:pPr>
            <a:fld id="{6A4A6D4E-4D22-494C-ADC1-B18CA6BB86FB}" type="datetime2">
              <a:rPr lang="en-US"/>
              <a:pPr>
                <a:defRPr/>
              </a:pPr>
              <a:t>Thursday, January 12, 2012</a:t>
            </a:fld>
            <a:endParaRPr lang="en-US"/>
          </a:p>
        </p:txBody>
      </p:sp>
      <p:sp>
        <p:nvSpPr>
          <p:cNvPr id="8196" name="Rectangle 4"/>
          <p:cNvSpPr>
            <a:spLocks noGrp="1" noRot="1" noChangeAspect="1" noChangeArrowheads="1" noTextEdit="1"/>
          </p:cNvSpPr>
          <p:nvPr>
            <p:ph type="sldImg" idx="2"/>
          </p:nvPr>
        </p:nvSpPr>
        <p:spPr bwMode="auto">
          <a:xfrm>
            <a:off x="995363" y="700088"/>
            <a:ext cx="5040312" cy="3490912"/>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gray">
          <a:xfrm>
            <a:off x="663575" y="4549775"/>
            <a:ext cx="5673725" cy="4059238"/>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gray">
          <a:xfrm>
            <a:off x="169863" y="9029700"/>
            <a:ext cx="0" cy="185738"/>
          </a:xfrm>
          <a:prstGeom prst="rect">
            <a:avLst/>
          </a:prstGeom>
          <a:noFill/>
          <a:ln w="12700">
            <a:noFill/>
            <a:miter lim="800000"/>
            <a:headEnd/>
            <a:tailEnd/>
          </a:ln>
          <a:effectLst/>
        </p:spPr>
        <p:txBody>
          <a:bodyPr vert="horz" wrap="none" lIns="0" tIns="0" rIns="0" bIns="0" numCol="1" anchor="b" anchorCtr="0" compatLnSpc="1">
            <a:prstTxWarp prst="textNoShape">
              <a:avLst/>
            </a:prstTxWarp>
            <a:spAutoFit/>
          </a:bodyPr>
          <a:lstStyle>
            <a:lvl1pPr defTabSz="931827" eaLnBrk="0" hangingPunct="0">
              <a:buClrTx/>
              <a:buFontTx/>
              <a:buNone/>
              <a:defRPr>
                <a:solidFill>
                  <a:schemeClr val="folHlink"/>
                </a:solidFill>
              </a:defRPr>
            </a:lvl1pPr>
          </a:lstStyle>
          <a:p>
            <a:pPr>
              <a:defRPr/>
            </a:pPr>
            <a:endParaRPr lang="en-US"/>
          </a:p>
        </p:txBody>
      </p:sp>
      <p:sp>
        <p:nvSpPr>
          <p:cNvPr id="10247" name="Rectangle 7"/>
          <p:cNvSpPr>
            <a:spLocks noGrp="1" noChangeArrowheads="1"/>
          </p:cNvSpPr>
          <p:nvPr>
            <p:ph type="sldNum" sz="quarter" idx="5"/>
          </p:nvPr>
        </p:nvSpPr>
        <p:spPr bwMode="gray">
          <a:xfrm>
            <a:off x="6654800" y="9029700"/>
            <a:ext cx="192088" cy="185738"/>
          </a:xfrm>
          <a:prstGeom prst="rect">
            <a:avLst/>
          </a:prstGeom>
          <a:noFill/>
          <a:ln w="12700">
            <a:noFill/>
            <a:miter lim="800000"/>
            <a:headEnd/>
            <a:tailEnd/>
          </a:ln>
          <a:effectLst/>
        </p:spPr>
        <p:txBody>
          <a:bodyPr vert="horz" wrap="none" lIns="0" tIns="0" rIns="0" bIns="0" numCol="1" anchor="b" anchorCtr="0" compatLnSpc="1">
            <a:prstTxWarp prst="textNoShape">
              <a:avLst/>
            </a:prstTxWarp>
            <a:spAutoFit/>
          </a:bodyPr>
          <a:lstStyle>
            <a:lvl1pPr algn="r" defTabSz="931827" eaLnBrk="0" hangingPunct="0">
              <a:buClrTx/>
              <a:buFontTx/>
              <a:buNone/>
              <a:defRPr>
                <a:solidFill>
                  <a:schemeClr val="folHlink"/>
                </a:solidFill>
              </a:defRPr>
            </a:lvl1pPr>
          </a:lstStyle>
          <a:p>
            <a:pPr>
              <a:defRPr/>
            </a:pPr>
            <a:fld id="{72A4C6C7-E027-449C-829F-BA1D34418ACB}" type="slidenum">
              <a:rPr lang="en-US"/>
              <a:pPr>
                <a:defRPr/>
              </a:pPr>
              <a:t>‹#›</a:t>
            </a:fld>
            <a:endParaRPr lang="en-US"/>
          </a:p>
        </p:txBody>
      </p:sp>
      <p:sp>
        <p:nvSpPr>
          <p:cNvPr id="10248" name="Text Box 8"/>
          <p:cNvSpPr txBox="1">
            <a:spLocks noChangeArrowheads="1"/>
          </p:cNvSpPr>
          <p:nvPr/>
        </p:nvSpPr>
        <p:spPr bwMode="gray">
          <a:xfrm>
            <a:off x="-3338513" y="4576763"/>
            <a:ext cx="3182938" cy="2455862"/>
          </a:xfrm>
          <a:prstGeom prst="rect">
            <a:avLst/>
          </a:prstGeom>
          <a:noFill/>
          <a:ln w="9525" algn="ctr">
            <a:noFill/>
            <a:miter lim="800000"/>
            <a:headEnd/>
            <a:tailEnd/>
          </a:ln>
          <a:effectLst/>
        </p:spPr>
        <p:txBody>
          <a:bodyPr lIns="0" tIns="0" rIns="0" bIns="0">
            <a:spAutoFit/>
          </a:bodyPr>
          <a:lstStyle/>
          <a:p>
            <a:pPr defTabSz="949288" eaLnBrk="0" hangingPunct="0">
              <a:lnSpc>
                <a:spcPct val="95000"/>
              </a:lnSpc>
              <a:defRPr/>
            </a:pPr>
            <a:r>
              <a:rPr lang="en-US" b="1"/>
              <a:t>NOTE PAGE TIPS:</a:t>
            </a:r>
            <a:br>
              <a:rPr lang="en-US" b="1"/>
            </a:br>
            <a:r>
              <a:rPr lang="en-US"/>
              <a:t>To</a:t>
            </a:r>
            <a:r>
              <a:rPr lang="en-US" b="1"/>
              <a:t> </a:t>
            </a:r>
            <a:r>
              <a:rPr lang="en-US"/>
              <a:t>demote a 1</a:t>
            </a:r>
            <a:r>
              <a:rPr lang="en-US" baseline="30000"/>
              <a:t>st</a:t>
            </a:r>
            <a:r>
              <a:rPr lang="en-US"/>
              <a:t> level bullet to 2</a:t>
            </a:r>
            <a:r>
              <a:rPr lang="en-US" baseline="30000"/>
              <a:t>nd</a:t>
            </a:r>
            <a:r>
              <a:rPr lang="en-US"/>
              <a:t> 3</a:t>
            </a:r>
            <a:r>
              <a:rPr lang="en-US" baseline="30000"/>
              <a:t>rd</a:t>
            </a:r>
            <a:r>
              <a:rPr lang="en-US"/>
              <a:t> 4</a:t>
            </a:r>
            <a:r>
              <a:rPr lang="en-US" baseline="30000"/>
              <a:t>th</a:t>
            </a:r>
            <a:r>
              <a:rPr lang="en-US"/>
              <a:t> or 5</a:t>
            </a:r>
            <a:r>
              <a:rPr lang="en-US" baseline="30000"/>
              <a:t>th</a:t>
            </a:r>
            <a:r>
              <a:rPr lang="en-US"/>
              <a:t> level, place cursor just after bullet and use </a:t>
            </a:r>
            <a:r>
              <a:rPr lang="en-US" b="1"/>
              <a:t>TAB</a:t>
            </a:r>
            <a:r>
              <a:rPr lang="en-US"/>
              <a:t> key to demote.</a:t>
            </a:r>
          </a:p>
          <a:p>
            <a:pPr defTabSz="949288" eaLnBrk="0" hangingPunct="0">
              <a:lnSpc>
                <a:spcPct val="95000"/>
              </a:lnSpc>
              <a:defRPr/>
            </a:pPr>
            <a:endParaRPr lang="en-US"/>
          </a:p>
          <a:p>
            <a:pPr defTabSz="949288" eaLnBrk="0" hangingPunct="0">
              <a:lnSpc>
                <a:spcPct val="95000"/>
              </a:lnSpc>
              <a:defRPr/>
            </a:pPr>
            <a:endParaRPr lang="en-US"/>
          </a:p>
          <a:p>
            <a:pPr defTabSz="949288" eaLnBrk="0" hangingPunct="0">
              <a:lnSpc>
                <a:spcPct val="95000"/>
              </a:lnSpc>
              <a:defRPr/>
            </a:pPr>
            <a:endParaRPr lang="en-US"/>
          </a:p>
          <a:p>
            <a:pPr defTabSz="949288" eaLnBrk="0" hangingPunct="0">
              <a:lnSpc>
                <a:spcPct val="95000"/>
              </a:lnSpc>
              <a:defRPr/>
            </a:pPr>
            <a:r>
              <a:rPr lang="en-US"/>
              <a:t>To promote a 2</a:t>
            </a:r>
            <a:r>
              <a:rPr lang="en-US" baseline="30000"/>
              <a:t>nd</a:t>
            </a:r>
            <a:r>
              <a:rPr lang="en-US"/>
              <a:t> 3</a:t>
            </a:r>
            <a:r>
              <a:rPr lang="en-US" baseline="30000"/>
              <a:t>rd</a:t>
            </a:r>
            <a:r>
              <a:rPr lang="en-US"/>
              <a:t> 4</a:t>
            </a:r>
            <a:r>
              <a:rPr lang="en-US" baseline="30000"/>
              <a:t>th</a:t>
            </a:r>
            <a:r>
              <a:rPr lang="en-US"/>
              <a:t> or 5</a:t>
            </a:r>
            <a:r>
              <a:rPr lang="en-US" baseline="30000"/>
              <a:t>th</a:t>
            </a:r>
            <a:r>
              <a:rPr lang="en-US"/>
              <a:t> level bullet place cursor just after bullet and hold down </a:t>
            </a:r>
            <a:r>
              <a:rPr lang="en-US" b="1"/>
              <a:t>SHIFT &amp; TAB</a:t>
            </a:r>
            <a:r>
              <a:rPr lang="en-US"/>
              <a:t> keys</a:t>
            </a:r>
          </a:p>
          <a:p>
            <a:pPr defTabSz="949288" eaLnBrk="0" hangingPunct="0">
              <a:lnSpc>
                <a:spcPct val="95000"/>
              </a:lnSpc>
              <a:defRPr/>
            </a:pPr>
            <a:endParaRPr lang="en-US"/>
          </a:p>
          <a:p>
            <a:pPr defTabSz="949288" eaLnBrk="0" hangingPunct="0">
              <a:lnSpc>
                <a:spcPct val="95000"/>
              </a:lnSpc>
              <a:defRPr/>
            </a:pPr>
            <a:r>
              <a:rPr lang="en-US"/>
              <a:t>To restore </a:t>
            </a:r>
            <a:r>
              <a:rPr lang="en-US" b="1"/>
              <a:t>Notes Page</a:t>
            </a:r>
            <a:r>
              <a:rPr lang="en-US"/>
              <a:t> to default settings (recommended). RIGHT CLICK ON PAGE / NOTES LAYOUT / REAPPLY MASTER</a:t>
            </a:r>
          </a:p>
        </p:txBody>
      </p:sp>
      <p:pic>
        <p:nvPicPr>
          <p:cNvPr id="8201" name="Picture 10" descr="tab copy"/>
          <p:cNvPicPr>
            <a:picLocks noChangeAspect="1" noChangeArrowheads="1"/>
          </p:cNvPicPr>
          <p:nvPr/>
        </p:nvPicPr>
        <p:blipFill>
          <a:blip r:embed="rId2"/>
          <a:srcRect/>
          <a:stretch>
            <a:fillRect/>
          </a:stretch>
        </p:blipFill>
        <p:spPr bwMode="auto">
          <a:xfrm>
            <a:off x="-3327400" y="5257800"/>
            <a:ext cx="703262" cy="396875"/>
          </a:xfrm>
          <a:prstGeom prst="rect">
            <a:avLst/>
          </a:prstGeom>
          <a:noFill/>
          <a:ln w="9525">
            <a:noFill/>
            <a:miter lim="800000"/>
            <a:headEnd/>
            <a:tailEnd/>
          </a:ln>
        </p:spPr>
      </p:pic>
    </p:spTree>
    <p:extLst>
      <p:ext uri="{BB962C8B-B14F-4D97-AF65-F5344CB8AC3E}">
        <p14:creationId xmlns:p14="http://schemas.microsoft.com/office/powerpoint/2010/main" val="1231081805"/>
      </p:ext>
    </p:extLst>
  </p:cSld>
  <p:clrMap bg1="lt1" tx1="dk1" bg2="lt2" tx2="dk2" accent1="accent1" accent2="accent2" accent3="accent3" accent4="accent4" accent5="accent5" accent6="accent6" hlink="hlink" folHlink="folHlink"/>
  <p:hf hdr="0" ftr="0"/>
  <p:notesStyle>
    <a:lvl1pPr marL="119063" algn="l" rtl="0" eaLnBrk="0" fontAlgn="base" hangingPunct="0">
      <a:spcBef>
        <a:spcPct val="30000"/>
      </a:spcBef>
      <a:spcAft>
        <a:spcPct val="0"/>
      </a:spcAft>
      <a:buClr>
        <a:srgbClr val="AEBC22"/>
      </a:buClr>
      <a:buFont typeface="Webdings" pitchFamily="18" charset="2"/>
      <a:buChar char="&lt;"/>
      <a:defRPr sz="1200" kern="1200">
        <a:solidFill>
          <a:schemeClr val="tx1"/>
        </a:solidFill>
        <a:latin typeface="Arial" charset="0"/>
        <a:ea typeface="+mn-ea"/>
        <a:cs typeface="+mn-cs"/>
      </a:defRPr>
    </a:lvl1pPr>
    <a:lvl2pPr marL="349250" algn="l" rtl="0" eaLnBrk="0" fontAlgn="base" hangingPunct="0">
      <a:spcBef>
        <a:spcPct val="30000"/>
      </a:spcBef>
      <a:spcAft>
        <a:spcPct val="0"/>
      </a:spcAft>
      <a:buClr>
        <a:srgbClr val="AEBC22"/>
      </a:buClr>
      <a:buFont typeface="Arial Unicode MS"/>
      <a:buChar char="●"/>
      <a:defRPr sz="1200" kern="1200">
        <a:solidFill>
          <a:schemeClr val="tx1"/>
        </a:solidFill>
        <a:latin typeface="Arial" charset="0"/>
        <a:ea typeface="+mn-ea"/>
        <a:cs typeface="+mn-cs"/>
      </a:defRPr>
    </a:lvl2pPr>
    <a:lvl3pPr marL="569913" algn="l" rtl="0" eaLnBrk="0" fontAlgn="base" hangingPunct="0">
      <a:spcBef>
        <a:spcPct val="30000"/>
      </a:spcBef>
      <a:spcAft>
        <a:spcPct val="0"/>
      </a:spcAft>
      <a:buClr>
        <a:srgbClr val="AEBC22"/>
      </a:buClr>
      <a:buFont typeface="Webdings" pitchFamily="18" charset="2"/>
      <a:buChar char="&lt;"/>
      <a:defRPr sz="1200" kern="1200">
        <a:solidFill>
          <a:schemeClr val="tx1"/>
        </a:solidFill>
        <a:latin typeface="Arial" charset="0"/>
        <a:ea typeface="+mn-ea"/>
        <a:cs typeface="+mn-cs"/>
      </a:defRPr>
    </a:lvl3pPr>
    <a:lvl4pPr marL="800100" algn="l" rtl="0" eaLnBrk="0" fontAlgn="base" hangingPunct="0">
      <a:spcBef>
        <a:spcPct val="30000"/>
      </a:spcBef>
      <a:spcAft>
        <a:spcPct val="0"/>
      </a:spcAft>
      <a:buClr>
        <a:srgbClr val="AEBC22"/>
      </a:buClr>
      <a:buFont typeface="Arial Unicode MS"/>
      <a:buChar char="●"/>
      <a:defRPr sz="1200" kern="1200">
        <a:solidFill>
          <a:schemeClr val="tx1"/>
        </a:solidFill>
        <a:latin typeface="Arial" charset="0"/>
        <a:ea typeface="+mn-ea"/>
        <a:cs typeface="+mn-cs"/>
      </a:defRPr>
    </a:lvl4pPr>
    <a:lvl5pPr marL="1033463" algn="l" rtl="0" eaLnBrk="0" fontAlgn="base" hangingPunct="0">
      <a:spcBef>
        <a:spcPct val="30000"/>
      </a:spcBef>
      <a:spcAft>
        <a:spcPct val="0"/>
      </a:spcAft>
      <a:buClr>
        <a:srgbClr val="AEBC22"/>
      </a:buClr>
      <a:buFont typeface="Webdings" pitchFamily="18" charset="2"/>
      <a:buChar char="&l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3"/>
          <p:cNvSpPr>
            <a:spLocks noGrp="1" noChangeArrowheads="1"/>
          </p:cNvSpPr>
          <p:nvPr>
            <p:ph type="dt" sz="quarter" idx="1"/>
          </p:nvPr>
        </p:nvSpPr>
        <p:spPr>
          <a:noFill/>
        </p:spPr>
        <p:txBody>
          <a:bodyPr/>
          <a:lstStyle/>
          <a:p>
            <a:pPr defTabSz="930275"/>
            <a:fld id="{F4EB7866-1000-4B9B-9289-3E32555BD2CD}" type="datetime2">
              <a:rPr lang="en-US" smtClean="0"/>
              <a:pPr defTabSz="930275"/>
              <a:t>Thursday, January 12, 2012</a:t>
            </a:fld>
            <a:endParaRPr lang="en-US" smtClean="0"/>
          </a:p>
        </p:txBody>
      </p:sp>
      <p:sp>
        <p:nvSpPr>
          <p:cNvPr id="11266" name="Rectangle 7"/>
          <p:cNvSpPr>
            <a:spLocks noGrp="1" noChangeArrowheads="1"/>
          </p:cNvSpPr>
          <p:nvPr>
            <p:ph type="sldNum" sz="quarter" idx="5"/>
          </p:nvPr>
        </p:nvSpPr>
        <p:spPr>
          <a:xfrm>
            <a:off x="6761163" y="9029700"/>
            <a:ext cx="85725" cy="185738"/>
          </a:xfrm>
          <a:noFill/>
        </p:spPr>
        <p:txBody>
          <a:bodyPr/>
          <a:lstStyle/>
          <a:p>
            <a:pPr defTabSz="930275"/>
            <a:fld id="{FA2D3801-4EBA-4EFE-9E9B-DA97BBADF959}" type="slidenum">
              <a:rPr lang="en-US" smtClean="0"/>
              <a:pPr defTabSz="930275"/>
              <a:t>0</a:t>
            </a:fld>
            <a:endParaRPr lang="en-US" smtClean="0"/>
          </a:p>
        </p:txBody>
      </p:sp>
      <p:sp>
        <p:nvSpPr>
          <p:cNvPr id="11267" name="Rectangle 11"/>
          <p:cNvSpPr>
            <a:spLocks noGrp="1" noRot="1" noChangeAspect="1" noChangeArrowheads="1" noTextEdit="1"/>
          </p:cNvSpPr>
          <p:nvPr>
            <p:ph type="sldImg"/>
          </p:nvPr>
        </p:nvSpPr>
        <p:spPr>
          <a:ln/>
        </p:spPr>
      </p:sp>
      <p:sp>
        <p:nvSpPr>
          <p:cNvPr id="11268" name="Rectangle 12"/>
          <p:cNvSpPr>
            <a:spLocks noGrp="1" noChangeArrowheads="1"/>
          </p:cNvSpPr>
          <p:nvPr>
            <p:ph type="body" idx="1"/>
          </p:nvPr>
        </p:nvSpPr>
        <p:spPr>
          <a:noFill/>
          <a:ln w="9525"/>
        </p:spPr>
        <p:txBody>
          <a:bodyPr/>
          <a:lstStyle/>
          <a:p>
            <a:pPr eaLnBrk="1" hangingPunct="1">
              <a:buFont typeface="Webdings" pitchFamily="18" charset="2"/>
              <a:buNone/>
            </a:pPr>
            <a:r>
              <a:rPr lang="en-US" sz="1000" smtClean="0"/>
              <a:t>Thank you for joining me today for a review of our capital markets outlook. </a:t>
            </a:r>
          </a:p>
          <a:p>
            <a:pPr eaLnBrk="1" hangingPunct="1">
              <a:buFont typeface="Webdings" pitchFamily="18" charset="2"/>
              <a:buNone/>
            </a:pPr>
            <a:r>
              <a:rPr lang="en-US" sz="1000" smtClean="0"/>
              <a:t>Let’s start with a recap of recent performance…</a:t>
            </a:r>
          </a:p>
          <a:p>
            <a:pPr eaLnBrk="1" hangingPunct="1"/>
            <a:endParaRPr lang="en-US" smtClean="0"/>
          </a:p>
          <a:p>
            <a:pPr lvl="2" eaLnBrk="1" hangingPunct="1"/>
            <a:endParaRPr lang="en-US" smtClean="0"/>
          </a:p>
          <a:p>
            <a:pPr lvl="1"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a:ln w="9525"/>
        </p:spPr>
        <p:txBody>
          <a:bodyPr/>
          <a:lstStyle/>
          <a:p>
            <a:pPr eaLnBrk="1" hangingPunct="1">
              <a:buFont typeface="Webdings" pitchFamily="18" charset="2"/>
              <a:buNone/>
            </a:pPr>
            <a:r>
              <a:rPr lang="en-US" sz="1000" smtClean="0"/>
              <a:t>Recent data from the US economy has been stronger than expected. The Citigroup Economic Surprise Index, a measure of data surprises relative to analyst expectations, has turned strongly positive, meaning that actual results have been much better than experts had anticipated. For example, payroll employment in the US has exceeded consensus forecasts over the past two to three months, and in addition has seen several upward revisions totaling 102,000 for the three months of September, October, and November. While these indicators are backward looking, on the right chart we see a signal for future performance, the Leading Economic Indicators (LEI), which are strongly positive. The LEI includes a broad range of economic metrics, including hours worked and orders, and has a strong history of forecasting coming economic conditions.</a:t>
            </a:r>
          </a:p>
          <a:p>
            <a:pPr eaLnBrk="1" hangingPunct="1">
              <a:buFont typeface="Webdings" pitchFamily="18" charset="2"/>
              <a:buNone/>
            </a:pPr>
            <a:endParaRPr lang="en-US" smtClean="0"/>
          </a:p>
        </p:txBody>
      </p:sp>
      <p:sp>
        <p:nvSpPr>
          <p:cNvPr id="81923" name="Date Placeholder 3"/>
          <p:cNvSpPr>
            <a:spLocks noGrp="1"/>
          </p:cNvSpPr>
          <p:nvPr>
            <p:ph type="dt" sz="quarter" idx="1"/>
          </p:nvPr>
        </p:nvSpPr>
        <p:spPr>
          <a:noFill/>
        </p:spPr>
        <p:txBody>
          <a:bodyPr/>
          <a:lstStyle/>
          <a:p>
            <a:pPr defTabSz="930275"/>
            <a:fld id="{C670EDF8-C7F8-43D9-9506-0C82BED2DDC1}" type="datetime2">
              <a:rPr lang="en-US" smtClean="0"/>
              <a:pPr defTabSz="930275"/>
              <a:t>Thursday, January 12, 2012</a:t>
            </a:fld>
            <a:endParaRPr lang="en-US" smtClean="0"/>
          </a:p>
        </p:txBody>
      </p:sp>
      <p:sp>
        <p:nvSpPr>
          <p:cNvPr id="81924" name="Slide Number Placeholder 4"/>
          <p:cNvSpPr>
            <a:spLocks noGrp="1"/>
          </p:cNvSpPr>
          <p:nvPr>
            <p:ph type="sldNum" sz="quarter" idx="5"/>
          </p:nvPr>
        </p:nvSpPr>
        <p:spPr>
          <a:xfrm>
            <a:off x="6761163" y="9029700"/>
            <a:ext cx="85725" cy="185738"/>
          </a:xfrm>
          <a:noFill/>
        </p:spPr>
        <p:txBody>
          <a:bodyPr/>
          <a:lstStyle/>
          <a:p>
            <a:pPr defTabSz="930275"/>
            <a:fld id="{1F0A42A8-DD68-4AE6-872A-7F84FCE5075E}" type="slidenum">
              <a:rPr lang="en-US" smtClean="0"/>
              <a:pPr defTabSz="930275"/>
              <a:t>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a:ln w="9525"/>
        </p:spPr>
        <p:txBody>
          <a:bodyPr/>
          <a:lstStyle/>
          <a:p>
            <a:pPr eaLnBrk="1" hangingPunct="1">
              <a:buFont typeface="Webdings" pitchFamily="18" charset="2"/>
              <a:buNone/>
            </a:pPr>
            <a:r>
              <a:rPr lang="en-US" sz="1000" smtClean="0"/>
              <a:t>We have spoken for some time about the “new mix” of economic activity underlying this US recovery. In the past, consumption and housing were the dominant factors leading US growth following recessions. This time has been different: exports and investment have led the way.  The chart on the left shows how these sectors have contributed more to this recovery than they have in past recoveries, and how consumption and housing have lagged compared to past recoveries. This is important, because consumption comprises the largest component of GDP, as seen on the right. We believe that an improvement in consumption and housing is necessary to sustain the US recovery, and we are seeing evidence that conditions in these sectors are improving.</a:t>
            </a:r>
          </a:p>
        </p:txBody>
      </p:sp>
      <p:sp>
        <p:nvSpPr>
          <p:cNvPr id="83971" name="Date Placeholder 3"/>
          <p:cNvSpPr>
            <a:spLocks noGrp="1"/>
          </p:cNvSpPr>
          <p:nvPr>
            <p:ph type="dt" sz="quarter" idx="1"/>
          </p:nvPr>
        </p:nvSpPr>
        <p:spPr>
          <a:noFill/>
        </p:spPr>
        <p:txBody>
          <a:bodyPr/>
          <a:lstStyle/>
          <a:p>
            <a:pPr defTabSz="930275"/>
            <a:fld id="{BA3678B6-0B62-495D-A3A9-EF58C99E362E}" type="datetime2">
              <a:rPr lang="en-US" smtClean="0"/>
              <a:pPr defTabSz="930275"/>
              <a:t>Thursday, January 12, 2012</a:t>
            </a:fld>
            <a:endParaRPr lang="en-US" smtClean="0"/>
          </a:p>
        </p:txBody>
      </p:sp>
      <p:sp>
        <p:nvSpPr>
          <p:cNvPr id="83972" name="Slide Number Placeholder 4"/>
          <p:cNvSpPr>
            <a:spLocks noGrp="1"/>
          </p:cNvSpPr>
          <p:nvPr>
            <p:ph type="sldNum" sz="quarter" idx="5"/>
          </p:nvPr>
        </p:nvSpPr>
        <p:spPr>
          <a:xfrm>
            <a:off x="6761163" y="9029700"/>
            <a:ext cx="85725" cy="185738"/>
          </a:xfrm>
          <a:noFill/>
        </p:spPr>
        <p:txBody>
          <a:bodyPr/>
          <a:lstStyle/>
          <a:p>
            <a:pPr defTabSz="930275"/>
            <a:fld id="{23497906-1D30-4224-9E00-538A272B05BC}" type="slidenum">
              <a:rPr lang="en-US" smtClean="0"/>
              <a:pPr defTabSz="930275"/>
              <a:t>10</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Grp="1" noChangeArrowheads="1"/>
          </p:cNvSpPr>
          <p:nvPr>
            <p:ph type="dt" sz="quarter" idx="1"/>
          </p:nvPr>
        </p:nvSpPr>
        <p:spPr>
          <a:noFill/>
        </p:spPr>
        <p:txBody>
          <a:bodyPr/>
          <a:lstStyle/>
          <a:p>
            <a:pPr defTabSz="930275"/>
            <a:fld id="{FA18D2D2-1BC9-42EF-B772-D34C8F29179A}" type="datetime2">
              <a:rPr lang="en-US" smtClean="0"/>
              <a:pPr defTabSz="930275"/>
              <a:t>Thursday, January 12, 2012</a:t>
            </a:fld>
            <a:endParaRPr lang="en-US" smtClean="0"/>
          </a:p>
        </p:txBody>
      </p:sp>
      <p:sp>
        <p:nvSpPr>
          <p:cNvPr id="86018" name="Rectangle 7"/>
          <p:cNvSpPr>
            <a:spLocks noGrp="1" noChangeArrowheads="1"/>
          </p:cNvSpPr>
          <p:nvPr>
            <p:ph type="sldNum" sz="quarter" idx="5"/>
          </p:nvPr>
        </p:nvSpPr>
        <p:spPr>
          <a:xfrm>
            <a:off x="6673850" y="9029700"/>
            <a:ext cx="173038" cy="185738"/>
          </a:xfrm>
          <a:noFill/>
        </p:spPr>
        <p:txBody>
          <a:bodyPr/>
          <a:lstStyle/>
          <a:p>
            <a:pPr defTabSz="930275"/>
            <a:fld id="{CB324596-A52B-43FB-8BAE-5A1B159263DE}" type="slidenum">
              <a:rPr lang="en-US" smtClean="0"/>
              <a:pPr defTabSz="930275"/>
              <a:t>11</a:t>
            </a:fld>
            <a:endParaRPr lang="en-US" smtClean="0"/>
          </a:p>
        </p:txBody>
      </p:sp>
      <p:sp>
        <p:nvSpPr>
          <p:cNvPr id="86019" name="Rectangle 2"/>
          <p:cNvSpPr>
            <a:spLocks noGrp="1" noRot="1" noChangeAspect="1" noChangeArrowheads="1" noTextEdit="1"/>
          </p:cNvSpPr>
          <p:nvPr>
            <p:ph type="sldImg"/>
          </p:nvPr>
        </p:nvSpPr>
        <p:spPr>
          <a:xfrm>
            <a:off x="1003300" y="700088"/>
            <a:ext cx="5037138" cy="3489325"/>
          </a:xfrm>
          <a:ln/>
        </p:spPr>
      </p:sp>
      <p:sp>
        <p:nvSpPr>
          <p:cNvPr id="86020" name="Notes Placeholder 2"/>
          <p:cNvSpPr>
            <a:spLocks noGrp="1"/>
          </p:cNvSpPr>
          <p:nvPr>
            <p:ph type="body" idx="3"/>
          </p:nvPr>
        </p:nvSpPr>
        <p:spPr>
          <a:noFill/>
          <a:ln w="9525"/>
        </p:spPr>
        <p:txBody>
          <a:bodyPr/>
          <a:lstStyle/>
          <a:p>
            <a:pPr eaLnBrk="1" hangingPunct="1">
              <a:buFont typeface="Webdings" pitchFamily="18" charset="2"/>
              <a:buNone/>
            </a:pPr>
            <a:r>
              <a:rPr lang="en-US" sz="1000" smtClean="0"/>
              <a:t>Let’s start with US exports, which continue to show strength, as you can see on the left hand chart.</a:t>
            </a:r>
          </a:p>
          <a:p>
            <a:pPr eaLnBrk="1" hangingPunct="1">
              <a:buFont typeface="Webdings" pitchFamily="18" charset="2"/>
              <a:buNone/>
            </a:pPr>
            <a:r>
              <a:rPr lang="en-US" sz="1000" smtClean="0"/>
              <a:t>While some fear that a slowdown in Europe may harm US exports, in fact the United States has very little export exposure to troubled Eurozone countries. The display in the upper right shows the largest ten US export destinations. The UK and Germany rank 5</a:t>
            </a:r>
            <a:r>
              <a:rPr lang="en-US" sz="1000" baseline="30000" smtClean="0"/>
              <a:t>th</a:t>
            </a:r>
            <a:r>
              <a:rPr lang="en-US" sz="1000" smtClean="0"/>
              <a:t> and 6</a:t>
            </a:r>
            <a:r>
              <a:rPr lang="en-US" sz="1000" baseline="30000" smtClean="0"/>
              <a:t>th</a:t>
            </a:r>
            <a:r>
              <a:rPr lang="en-US" sz="1000" smtClean="0"/>
              <a:t>, accounting for less than 4% of US exports each. Not shown are Italy at 1%, Spain at 0.8%, Ireland at 0.7%, and Greece and Portugal, which each account for less than a tenth of one percent of US exports.</a:t>
            </a:r>
          </a:p>
          <a:p>
            <a:pPr eaLnBrk="1" hangingPunct="1">
              <a:buFont typeface="Webdings" pitchFamily="18" charset="2"/>
              <a:buNone/>
            </a:pPr>
            <a:r>
              <a:rPr lang="en-US" sz="1000" smtClean="0"/>
              <a:t>The United States ranks with China and Germany as one of the top three manufacturing exporters in the world. The composition of US exports is shown in the display in the lower right, capital equipment, which includes computer equipment, semiconductors and medical equipment, comprising the most important share.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Grp="1" noChangeArrowheads="1"/>
          </p:cNvSpPr>
          <p:nvPr>
            <p:ph type="dt" sz="quarter" idx="1"/>
          </p:nvPr>
        </p:nvSpPr>
        <p:spPr>
          <a:noFill/>
        </p:spPr>
        <p:txBody>
          <a:bodyPr/>
          <a:lstStyle/>
          <a:p>
            <a:pPr defTabSz="930275"/>
            <a:fld id="{184ECDF3-446D-4BDF-A47C-80DF64A01D35}" type="datetime2">
              <a:rPr lang="en-US" smtClean="0"/>
              <a:pPr defTabSz="930275"/>
              <a:t>Thursday, January 12, 2012</a:t>
            </a:fld>
            <a:endParaRPr lang="en-US" smtClean="0"/>
          </a:p>
        </p:txBody>
      </p:sp>
      <p:sp>
        <p:nvSpPr>
          <p:cNvPr id="88066" name="Rectangle 7"/>
          <p:cNvSpPr>
            <a:spLocks noGrp="1" noChangeArrowheads="1"/>
          </p:cNvSpPr>
          <p:nvPr>
            <p:ph type="sldNum" sz="quarter" idx="5"/>
          </p:nvPr>
        </p:nvSpPr>
        <p:spPr>
          <a:xfrm>
            <a:off x="6684963" y="9029700"/>
            <a:ext cx="161925" cy="185738"/>
          </a:xfrm>
          <a:noFill/>
        </p:spPr>
        <p:txBody>
          <a:bodyPr/>
          <a:lstStyle/>
          <a:p>
            <a:pPr defTabSz="930275"/>
            <a:fld id="{937594CF-4701-4060-BB2F-3E45372FDBFF}" type="slidenum">
              <a:rPr lang="en-US" smtClean="0"/>
              <a:pPr defTabSz="930275"/>
              <a:t>12</a:t>
            </a:fld>
            <a:endParaRPr lang="en-US" smtClean="0"/>
          </a:p>
        </p:txBody>
      </p:sp>
      <p:sp>
        <p:nvSpPr>
          <p:cNvPr id="88067" name="Rectangle 4"/>
          <p:cNvSpPr>
            <a:spLocks noGrp="1" noRot="1" noChangeAspect="1" noChangeArrowheads="1" noTextEdit="1"/>
          </p:cNvSpPr>
          <p:nvPr>
            <p:ph type="sldImg"/>
          </p:nvPr>
        </p:nvSpPr>
        <p:spPr>
          <a:ln/>
        </p:spPr>
      </p:sp>
      <p:sp>
        <p:nvSpPr>
          <p:cNvPr id="88068" name="Rectangle 6"/>
          <p:cNvSpPr>
            <a:spLocks noGrp="1" noChangeArrowheads="1"/>
          </p:cNvSpPr>
          <p:nvPr>
            <p:ph type="body" idx="1"/>
          </p:nvPr>
        </p:nvSpPr>
        <p:spPr>
          <a:noFill/>
          <a:ln w="9525"/>
        </p:spPr>
        <p:txBody>
          <a:bodyPr/>
          <a:lstStyle/>
          <a:p>
            <a:pPr eaLnBrk="1" hangingPunct="1">
              <a:buFont typeface="Webdings" pitchFamily="18" charset="2"/>
              <a:buNone/>
            </a:pPr>
            <a:r>
              <a:rPr lang="en-US" sz="1000" smtClean="0"/>
              <a:t>Capital investment should also continue to contribute to US growth next year. After dipping below the rate of depreciation during the recession, capital expenditure (capex) in the US is recovering. We believe that companies deferred capital investment in 2008 and 2009 and now have the need, ability, and willingness to spend.</a:t>
            </a:r>
          </a:p>
          <a:p>
            <a:pPr eaLnBrk="1" hangingPunct="1">
              <a:buFont typeface="Webdings" pitchFamily="18" charset="2"/>
              <a:buNone/>
            </a:pPr>
            <a:r>
              <a:rPr lang="en-US" sz="1000" smtClean="0"/>
              <a:t>On the right, household deleveraging has improved the condition of US household balance sheets to levels not seen since the early 1990s. While deleveraging has been a drag on the recovery thus far, we are seeing encouraging signs that consumer spending (and consumer sentiment) should remain solid. An improving labor market in 2012 would support this trend.</a:t>
            </a:r>
            <a:endParaRPr lang="en-US" sz="1000" smtClean="0">
              <a:solidFill>
                <a:schemeClr val="accent2"/>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a:ln w="9525"/>
        </p:spPr>
        <p:txBody>
          <a:bodyPr/>
          <a:lstStyle/>
          <a:p>
            <a:pPr eaLnBrk="1" hangingPunct="1">
              <a:buFont typeface="Webdings" pitchFamily="18" charset="2"/>
              <a:buNone/>
            </a:pPr>
            <a:r>
              <a:rPr lang="en-US" sz="1000" smtClean="0"/>
              <a:t>Turning to the fourth and final recovery factor, the recent recession in the US was caused in large part by a housing bubble and the means by which it was financed. However, while housing construction and related demand plunged in the aftermath, the need for housing has continued to accumulate. </a:t>
            </a:r>
          </a:p>
          <a:p>
            <a:pPr eaLnBrk="1" hangingPunct="1">
              <a:buFont typeface="Webdings" pitchFamily="18" charset="2"/>
              <a:buNone/>
            </a:pPr>
            <a:r>
              <a:rPr lang="en-US" sz="1000" smtClean="0"/>
              <a:t>The vertical bars in this display show household formation – the inevitable process of young people moving out of their parents’ homes and into their own. The rate of household formation is volatile and tied to economic conditions, but demographics are stable and the long term average of 1.3 million new households per year is a real and continuing phenomenon. The moving line shows housing starts for single and multifamily homes. This display shows that after 2007, housing starts collapsed and the pace of household formation fell to well below average, even though the US population continued to grow. This situation isn’t sustainable – household formation should rise to higher levels over time. The pent-up demand for housing is building, and recent data shows that building permits are up. While the mix of multifamily housing versus single family housing is tilted now toward apartments relative to historical levels, we believe that increases in both nonresidential and residential construction will begin to contribute to US economic growth in 2012.</a:t>
            </a:r>
          </a:p>
          <a:p>
            <a:pPr eaLnBrk="1" hangingPunct="1">
              <a:buFont typeface="Webdings" pitchFamily="18" charset="2"/>
              <a:buNone/>
            </a:pPr>
            <a:endParaRPr lang="en-US" smtClean="0"/>
          </a:p>
        </p:txBody>
      </p:sp>
      <p:sp>
        <p:nvSpPr>
          <p:cNvPr id="90115" name="Date Placeholder 3"/>
          <p:cNvSpPr>
            <a:spLocks noGrp="1"/>
          </p:cNvSpPr>
          <p:nvPr>
            <p:ph type="dt" sz="quarter" idx="1"/>
          </p:nvPr>
        </p:nvSpPr>
        <p:spPr>
          <a:noFill/>
        </p:spPr>
        <p:txBody>
          <a:bodyPr/>
          <a:lstStyle/>
          <a:p>
            <a:pPr defTabSz="930275"/>
            <a:fld id="{9B9233E1-E796-4E89-A3C1-B09970D54890}" type="datetime2">
              <a:rPr lang="en-US" smtClean="0"/>
              <a:pPr defTabSz="930275"/>
              <a:t>Thursday, January 12, 2012</a:t>
            </a:fld>
            <a:endParaRPr lang="en-US" smtClean="0"/>
          </a:p>
        </p:txBody>
      </p:sp>
      <p:sp>
        <p:nvSpPr>
          <p:cNvPr id="90116" name="Slide Number Placeholder 4"/>
          <p:cNvSpPr>
            <a:spLocks noGrp="1"/>
          </p:cNvSpPr>
          <p:nvPr>
            <p:ph type="sldNum" sz="quarter" idx="5"/>
          </p:nvPr>
        </p:nvSpPr>
        <p:spPr>
          <a:xfrm>
            <a:off x="6673850" y="9029700"/>
            <a:ext cx="173038" cy="185738"/>
          </a:xfrm>
          <a:noFill/>
        </p:spPr>
        <p:txBody>
          <a:bodyPr/>
          <a:lstStyle/>
          <a:p>
            <a:pPr defTabSz="930275"/>
            <a:fld id="{EBFC91E8-1154-4DEA-AEA5-28C2759BE106}" type="slidenum">
              <a:rPr lang="en-US" smtClean="0"/>
              <a:pPr defTabSz="930275"/>
              <a:t>13</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3"/>
          <p:cNvSpPr>
            <a:spLocks noGrp="1" noChangeArrowheads="1"/>
          </p:cNvSpPr>
          <p:nvPr>
            <p:ph type="dt" sz="quarter" idx="1"/>
          </p:nvPr>
        </p:nvSpPr>
        <p:spPr>
          <a:noFill/>
        </p:spPr>
        <p:txBody>
          <a:bodyPr/>
          <a:lstStyle/>
          <a:p>
            <a:pPr defTabSz="930275"/>
            <a:fld id="{B3A94EFF-BE4F-421C-9C79-278F3C94C58B}" type="datetime2">
              <a:rPr lang="en-US" smtClean="0"/>
              <a:pPr defTabSz="930275"/>
              <a:t>Thursday, January 12, 2012</a:t>
            </a:fld>
            <a:endParaRPr lang="en-US" smtClean="0"/>
          </a:p>
        </p:txBody>
      </p:sp>
      <p:sp>
        <p:nvSpPr>
          <p:cNvPr id="93186" name="Rectangle 7"/>
          <p:cNvSpPr>
            <a:spLocks noGrp="1" noChangeArrowheads="1"/>
          </p:cNvSpPr>
          <p:nvPr>
            <p:ph type="sldNum" sz="quarter" idx="5"/>
          </p:nvPr>
        </p:nvSpPr>
        <p:spPr>
          <a:xfrm>
            <a:off x="6673850" y="9029700"/>
            <a:ext cx="173038" cy="185738"/>
          </a:xfrm>
          <a:noFill/>
        </p:spPr>
        <p:txBody>
          <a:bodyPr/>
          <a:lstStyle/>
          <a:p>
            <a:pPr defTabSz="930275"/>
            <a:fld id="{F4B515CE-5F3E-478F-9939-D09D6185FEC1}" type="slidenum">
              <a:rPr lang="en-US" smtClean="0"/>
              <a:pPr defTabSz="930275"/>
              <a:t>14</a:t>
            </a:fld>
            <a:endParaRPr lang="en-US" smtClean="0"/>
          </a:p>
        </p:txBody>
      </p:sp>
      <p:sp>
        <p:nvSpPr>
          <p:cNvPr id="93187" name="Rectangle 7"/>
          <p:cNvSpPr txBox="1">
            <a:spLocks noGrp="1" noChangeArrowheads="1"/>
          </p:cNvSpPr>
          <p:nvPr/>
        </p:nvSpPr>
        <p:spPr bwMode="gray">
          <a:xfrm>
            <a:off x="6672263" y="9029700"/>
            <a:ext cx="174625" cy="185738"/>
          </a:xfrm>
          <a:prstGeom prst="rect">
            <a:avLst/>
          </a:prstGeom>
          <a:noFill/>
          <a:ln w="9525">
            <a:noFill/>
            <a:miter lim="800000"/>
            <a:headEnd/>
            <a:tailEnd/>
          </a:ln>
        </p:spPr>
        <p:txBody>
          <a:bodyPr wrap="none" lIns="0" tIns="0" rIns="0" bIns="0" anchor="b">
            <a:spAutoFit/>
          </a:bodyPr>
          <a:lstStyle/>
          <a:p>
            <a:pPr algn="r" defTabSz="965200" eaLnBrk="0" hangingPunct="0"/>
            <a:fld id="{E5EE7356-6178-4240-A39F-4F4D73150B5C}" type="slidenum">
              <a:rPr lang="en-GB">
                <a:solidFill>
                  <a:schemeClr val="folHlink"/>
                </a:solidFill>
              </a:rPr>
              <a:pPr algn="r" defTabSz="965200" eaLnBrk="0" hangingPunct="0"/>
              <a:t>14</a:t>
            </a:fld>
            <a:endParaRPr lang="en-GB">
              <a:solidFill>
                <a:schemeClr val="folHlink"/>
              </a:solidFill>
            </a:endParaRPr>
          </a:p>
        </p:txBody>
      </p:sp>
      <p:sp>
        <p:nvSpPr>
          <p:cNvPr id="93188" name="Rectangle 2"/>
          <p:cNvSpPr>
            <a:spLocks noGrp="1" noRot="1" noChangeAspect="1" noChangeArrowheads="1" noTextEdit="1"/>
          </p:cNvSpPr>
          <p:nvPr>
            <p:ph type="sldImg"/>
          </p:nvPr>
        </p:nvSpPr>
        <p:spPr>
          <a:xfrm>
            <a:off x="998538" y="701675"/>
            <a:ext cx="5037137" cy="3489325"/>
          </a:xfrm>
          <a:ln/>
        </p:spPr>
      </p:sp>
      <p:sp>
        <p:nvSpPr>
          <p:cNvPr id="93189" name="Rectangle 6"/>
          <p:cNvSpPr>
            <a:spLocks noGrp="1" noChangeArrowheads="1"/>
          </p:cNvSpPr>
          <p:nvPr>
            <p:ph type="body" idx="1"/>
          </p:nvPr>
        </p:nvSpPr>
        <p:spPr>
          <a:noFill/>
          <a:ln w="9525"/>
        </p:spPr>
        <p:txBody>
          <a:bodyPr/>
          <a:lstStyle/>
          <a:p>
            <a:pPr eaLnBrk="1" hangingPunct="1">
              <a:buFont typeface="Webdings" pitchFamily="18" charset="2"/>
              <a:buNone/>
            </a:pPr>
            <a:r>
              <a:rPr lang="en-US" sz="1000" smtClean="0"/>
              <a:t>The investor anxieties we’ve been describing appear not only in the form of volatility but also in that of correlation. Global equity markets saw another spike in correlation in the fourth quarter of 2011, a manifestation of “risk on/risk off” trading wherein macro fears dominate investment decision making despite the underlying fundamentals of companies. The display on the left shows this was true globally (MSCI World) and even more pronounced in the US (S&amp;P500).  [Correlation indicates how closely individual stock returns track each other. Just a reminder that a correlation of 0 means no relationship and 1.0 indicates stocks traveling in lockstep.] </a:t>
            </a:r>
          </a:p>
          <a:p>
            <a:pPr eaLnBrk="1" hangingPunct="1">
              <a:buFont typeface="Webdings" pitchFamily="18" charset="2"/>
              <a:buNone/>
            </a:pPr>
            <a:r>
              <a:rPr lang="en-US" sz="1000" smtClean="0"/>
              <a:t>There’s a bright side to this herding of stock returns—if investors aren’t differentiating between weaker and stronger companies, it stands to reason that good companies can be purchased at bargain prices. On the right-hand side, we’re seeing big differences in the valuations for companies. The gap between the price-to-book value for the most expensive stocks is much larger than the price-to-book of the cheapest stocks, and this distortion in the ratio between the cheapest and most expensive quintiles of stocks has risen to historic heights, exceeding even the distorted markets of the Great Financial Crisis in 2008. This is not sustainable – when this ratio normalized in past cycles, it portended strong performance for Value-style investors and active managers.</a:t>
            </a:r>
          </a:p>
          <a:p>
            <a:pPr eaLnBrk="1" hangingPunct="1">
              <a:buFont typeface="Webdings" pitchFamily="18" charset="2"/>
              <a:buNone/>
            </a:pPr>
            <a:endParaRPr lang="en-US" sz="10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
          <p:cNvSpPr>
            <a:spLocks noGrp="1" noChangeArrowheads="1"/>
          </p:cNvSpPr>
          <p:nvPr>
            <p:ph type="dt" sz="quarter" idx="1"/>
          </p:nvPr>
        </p:nvSpPr>
        <p:spPr>
          <a:noFill/>
        </p:spPr>
        <p:txBody>
          <a:bodyPr/>
          <a:lstStyle/>
          <a:p>
            <a:pPr defTabSz="930275"/>
            <a:fld id="{741D2146-CB60-498F-A5C2-07FB7EA6C86D}" type="datetime2">
              <a:rPr lang="en-US" smtClean="0"/>
              <a:pPr defTabSz="930275"/>
              <a:t>Thursday, January 12, 2012</a:t>
            </a:fld>
            <a:endParaRPr lang="en-US" smtClean="0"/>
          </a:p>
        </p:txBody>
      </p:sp>
      <p:sp>
        <p:nvSpPr>
          <p:cNvPr id="96258" name="Rectangle 7"/>
          <p:cNvSpPr>
            <a:spLocks noGrp="1" noChangeArrowheads="1"/>
          </p:cNvSpPr>
          <p:nvPr>
            <p:ph type="sldNum" sz="quarter" idx="5"/>
          </p:nvPr>
        </p:nvSpPr>
        <p:spPr>
          <a:xfrm>
            <a:off x="6673850" y="9029700"/>
            <a:ext cx="173038" cy="185738"/>
          </a:xfrm>
          <a:noFill/>
        </p:spPr>
        <p:txBody>
          <a:bodyPr/>
          <a:lstStyle/>
          <a:p>
            <a:pPr defTabSz="930275"/>
            <a:fld id="{20D9B3C3-5559-447C-9313-A20E0DF25183}" type="slidenum">
              <a:rPr lang="en-US" smtClean="0"/>
              <a:pPr defTabSz="930275"/>
              <a:t>15</a:t>
            </a:fld>
            <a:endParaRPr lang="en-US" smtClean="0"/>
          </a:p>
        </p:txBody>
      </p:sp>
      <p:sp>
        <p:nvSpPr>
          <p:cNvPr id="96259" name="Rectangle 2"/>
          <p:cNvSpPr>
            <a:spLocks noGrp="1" noRot="1" noChangeAspect="1" noChangeArrowheads="1" noTextEdit="1"/>
          </p:cNvSpPr>
          <p:nvPr>
            <p:ph type="sldImg"/>
          </p:nvPr>
        </p:nvSpPr>
        <p:spPr>
          <a:xfrm>
            <a:off x="998538" y="701675"/>
            <a:ext cx="5037137" cy="3489325"/>
          </a:xfrm>
          <a:ln/>
        </p:spPr>
      </p:sp>
      <p:sp>
        <p:nvSpPr>
          <p:cNvPr id="96260" name="Rectangle 3"/>
          <p:cNvSpPr>
            <a:spLocks noGrp="1" noChangeArrowheads="1"/>
          </p:cNvSpPr>
          <p:nvPr>
            <p:ph type="body" idx="1"/>
          </p:nvPr>
        </p:nvSpPr>
        <p:spPr>
          <a:xfrm>
            <a:off x="663575" y="4549775"/>
            <a:ext cx="5673725" cy="4057650"/>
          </a:xfrm>
          <a:noFill/>
          <a:ln w="9525"/>
        </p:spPr>
        <p:txBody>
          <a:bodyPr/>
          <a:lstStyle/>
          <a:p>
            <a:pPr eaLnBrk="1" hangingPunct="1">
              <a:buFont typeface="Webdings" pitchFamily="18" charset="2"/>
              <a:buNone/>
            </a:pPr>
            <a:r>
              <a:rPr lang="en-US" sz="1000" smtClean="0"/>
              <a:t>While we believe investors in this time of high volatility should be underweight strategic equity targets, equities still have an important role to play in portfolios. One continuing pocket of opportunity is in US small and mid-cap companies.</a:t>
            </a:r>
          </a:p>
          <a:p>
            <a:pPr eaLnBrk="1" hangingPunct="1">
              <a:buFont typeface="Webdings" pitchFamily="18" charset="2"/>
              <a:buNone/>
            </a:pPr>
            <a:r>
              <a:rPr lang="en-US" sz="1000" smtClean="0"/>
              <a:t>Over the past decade, small caps, represented here by the Russell 2000 index, and small and mid-caps (SMID), represented by the Russell 2500, have outperformed the S&amp;P 500 index. Small and mid-cap stocks typically include growing, dynamic companies with the potential to create value for shareholders. Despite their outperformance over the past decade, as seen on the left, we believe this capitalization range still offers opportunity for investors. </a:t>
            </a:r>
          </a:p>
          <a:p>
            <a:pPr eaLnBrk="1" hangingPunct="1">
              <a:buFont typeface="Webdings" pitchFamily="18" charset="2"/>
              <a:buNone/>
            </a:pPr>
            <a:r>
              <a:rPr lang="en-US" sz="1000" smtClean="0"/>
              <a:t>We further believe that an allocation to small and mid-cap stocks should be strategic. History, as shown on the right, suggests that it is very difficult to “time” the performance of small and mid-cap stocks. Historically, small cap stocks have returned about 37% during small cap bull markets. Missing just one month of such markets would have detracted six percentage points. Missing the five best months would have detracted over twenty percentage points, and missing ten months would have detracted all but 5% of returns. </a:t>
            </a:r>
          </a:p>
          <a:p>
            <a:pPr eaLnBrk="1" hangingPunct="1">
              <a:buFont typeface="Webdings" pitchFamily="18" charset="2"/>
              <a:buNone/>
            </a:pPr>
            <a:r>
              <a:rPr lang="en-US" sz="1000" smtClean="0"/>
              <a:t>Small cap growth has outperformed value in 2011, but the result is that small and SMID-cap value stocks are selling at attractive valuations.  For example, the S&amp;P500 sells at price-to-sales of 1.2 times, while the SMID-cap Russell 2500 Value index sells at .9 times, a discount of 25% to the market.</a:t>
            </a:r>
          </a:p>
          <a:p>
            <a:pPr eaLnBrk="1" hangingPunct="1">
              <a:lnSpc>
                <a:spcPct val="80000"/>
              </a:lnSpc>
              <a:buFont typeface="Webdings" pitchFamily="18" charset="2"/>
              <a:buNone/>
            </a:pPr>
            <a:endParaRPr lang="en-US" sz="10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3"/>
          <p:cNvSpPr>
            <a:spLocks noGrp="1" noChangeArrowheads="1"/>
          </p:cNvSpPr>
          <p:nvPr>
            <p:ph type="dt" sz="quarter" idx="1"/>
          </p:nvPr>
        </p:nvSpPr>
        <p:spPr>
          <a:noFill/>
        </p:spPr>
        <p:txBody>
          <a:bodyPr/>
          <a:lstStyle/>
          <a:p>
            <a:pPr defTabSz="930275"/>
            <a:fld id="{181A03A1-BBA9-4CD9-B7B9-EC678601C14A}" type="datetime2">
              <a:rPr lang="en-US" smtClean="0"/>
              <a:pPr defTabSz="930275"/>
              <a:t>Thursday, January 12, 2012</a:t>
            </a:fld>
            <a:endParaRPr lang="en-US" smtClean="0"/>
          </a:p>
        </p:txBody>
      </p:sp>
      <p:sp>
        <p:nvSpPr>
          <p:cNvPr id="99330" name="Rectangle 7"/>
          <p:cNvSpPr>
            <a:spLocks noGrp="1" noChangeArrowheads="1"/>
          </p:cNvSpPr>
          <p:nvPr>
            <p:ph type="sldNum" sz="quarter" idx="5"/>
          </p:nvPr>
        </p:nvSpPr>
        <p:spPr>
          <a:xfrm>
            <a:off x="6673850" y="9029700"/>
            <a:ext cx="173038" cy="185738"/>
          </a:xfrm>
          <a:noFill/>
        </p:spPr>
        <p:txBody>
          <a:bodyPr/>
          <a:lstStyle/>
          <a:p>
            <a:pPr defTabSz="930275"/>
            <a:fld id="{7EF4F236-2645-4FB9-AD86-077A3C6E4D26}" type="slidenum">
              <a:rPr lang="en-US" smtClean="0"/>
              <a:pPr defTabSz="930275"/>
              <a:t>16</a:t>
            </a:fld>
            <a:endParaRPr lang="en-US" smtClean="0"/>
          </a:p>
        </p:txBody>
      </p:sp>
      <p:sp>
        <p:nvSpPr>
          <p:cNvPr id="99331" name="Rectangle 2"/>
          <p:cNvSpPr>
            <a:spLocks noGrp="1" noRot="1" noChangeAspect="1" noChangeArrowheads="1" noTextEdit="1"/>
          </p:cNvSpPr>
          <p:nvPr>
            <p:ph type="sldImg"/>
          </p:nvPr>
        </p:nvSpPr>
        <p:spPr>
          <a:xfrm>
            <a:off x="1000125" y="701675"/>
            <a:ext cx="5037138" cy="3489325"/>
          </a:xfrm>
          <a:ln/>
        </p:spPr>
      </p:sp>
      <p:sp>
        <p:nvSpPr>
          <p:cNvPr id="99332" name="Rectangle 3"/>
          <p:cNvSpPr>
            <a:spLocks noGrp="1" noChangeArrowheads="1"/>
          </p:cNvSpPr>
          <p:nvPr>
            <p:ph type="body" idx="1"/>
          </p:nvPr>
        </p:nvSpPr>
        <p:spPr>
          <a:noFill/>
          <a:ln w="9525"/>
        </p:spPr>
        <p:txBody>
          <a:bodyPr/>
          <a:lstStyle/>
          <a:p>
            <a:pPr eaLnBrk="1" hangingPunct="1">
              <a:buFont typeface="Webdings" pitchFamily="18" charset="2"/>
              <a:buNone/>
            </a:pPr>
            <a:r>
              <a:rPr lang="en-US" sz="1000" smtClean="0"/>
              <a:t>Another opportunity within equities is dividend paying stocks, stocks that pay you to wait for appreciation in equity prices.</a:t>
            </a:r>
          </a:p>
          <a:p>
            <a:pPr eaLnBrk="1" hangingPunct="1">
              <a:buFont typeface="Webdings" pitchFamily="18" charset="2"/>
              <a:buNone/>
            </a:pPr>
            <a:r>
              <a:rPr lang="en-US" sz="1000" smtClean="0"/>
              <a:t>This opportunity is particularly important today, because recently the dividend yield of the S&amp;P 500 matches the ten year yield of US Treasuries. The only other time that’s happened in the last half century was as the market reached its bottom in late 2008/2009. While bonds don’t “grow” and can fall in value as interest rates rise, dividends often do grow, and their underlying equities represent ownership of growing companies. The display on the right shows that annual dividend growth of the S&amp;P 500 over the last nearly four decades has exceeded inflation.</a:t>
            </a:r>
          </a:p>
          <a:p>
            <a:pPr eaLnBrk="1" hangingPunct="1">
              <a:buFont typeface="Webdings" pitchFamily="18" charset="2"/>
              <a:buNone/>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3"/>
          <p:cNvSpPr>
            <a:spLocks noGrp="1" noChangeArrowheads="1"/>
          </p:cNvSpPr>
          <p:nvPr>
            <p:ph type="dt" sz="quarter" idx="1"/>
          </p:nvPr>
        </p:nvSpPr>
        <p:spPr>
          <a:noFill/>
        </p:spPr>
        <p:txBody>
          <a:bodyPr/>
          <a:lstStyle/>
          <a:p>
            <a:pPr defTabSz="930275"/>
            <a:fld id="{B5F7D16E-8746-4C91-9445-06BA88A44039}" type="datetime2">
              <a:rPr lang="en-US" smtClean="0"/>
              <a:pPr defTabSz="930275"/>
              <a:t>Thursday, January 12, 2012</a:t>
            </a:fld>
            <a:endParaRPr lang="en-US" smtClean="0"/>
          </a:p>
        </p:txBody>
      </p:sp>
      <p:sp>
        <p:nvSpPr>
          <p:cNvPr id="101378" name="Rectangle 7"/>
          <p:cNvSpPr>
            <a:spLocks noGrp="1" noChangeArrowheads="1"/>
          </p:cNvSpPr>
          <p:nvPr>
            <p:ph type="sldNum" sz="quarter" idx="5"/>
          </p:nvPr>
        </p:nvSpPr>
        <p:spPr>
          <a:xfrm>
            <a:off x="6673850" y="9029700"/>
            <a:ext cx="173038" cy="185738"/>
          </a:xfrm>
          <a:noFill/>
        </p:spPr>
        <p:txBody>
          <a:bodyPr/>
          <a:lstStyle/>
          <a:p>
            <a:pPr defTabSz="930275"/>
            <a:fld id="{D37848F2-2FF4-4240-9784-414EBC3E6123}" type="slidenum">
              <a:rPr lang="en-US" smtClean="0"/>
              <a:pPr defTabSz="930275"/>
              <a:t>17</a:t>
            </a:fld>
            <a:endParaRPr lang="en-US" smtClean="0"/>
          </a:p>
        </p:txBody>
      </p:sp>
      <p:sp>
        <p:nvSpPr>
          <p:cNvPr id="101379" name="Rectangle 2"/>
          <p:cNvSpPr>
            <a:spLocks noGrp="1" noRot="1" noChangeAspect="1" noChangeArrowheads="1" noTextEdit="1"/>
          </p:cNvSpPr>
          <p:nvPr>
            <p:ph type="sldImg"/>
          </p:nvPr>
        </p:nvSpPr>
        <p:spPr>
          <a:xfrm>
            <a:off x="1000125" y="701675"/>
            <a:ext cx="5037138" cy="3489325"/>
          </a:xfrm>
          <a:ln/>
        </p:spPr>
      </p:sp>
      <p:sp>
        <p:nvSpPr>
          <p:cNvPr id="101380" name="Rectangle 3"/>
          <p:cNvSpPr>
            <a:spLocks noGrp="1" noChangeArrowheads="1"/>
          </p:cNvSpPr>
          <p:nvPr>
            <p:ph type="body" idx="1"/>
          </p:nvPr>
        </p:nvSpPr>
        <p:spPr>
          <a:noFill/>
          <a:ln w="9525"/>
        </p:spPr>
        <p:txBody>
          <a:bodyPr/>
          <a:lstStyle/>
          <a:p>
            <a:pPr eaLnBrk="1" hangingPunct="1">
              <a:buFont typeface="Webdings" pitchFamily="18" charset="2"/>
              <a:buNone/>
            </a:pPr>
            <a:r>
              <a:rPr lang="en-US" sz="1000" smtClean="0"/>
              <a:t>Building an optimal portfolio of dividend yield stocks is not as simple as it might at first appear.  At times a high dividend yield merely reflects the depressed stock price of a troubled company that hasn’t cut its dividend yet. The fact is that the second quintile of dividend paying stocks has historically outperformed the first quintile.</a:t>
            </a:r>
          </a:p>
          <a:p>
            <a:pPr eaLnBrk="1" hangingPunct="1">
              <a:buFont typeface="Webdings" pitchFamily="18" charset="2"/>
              <a:buNone/>
            </a:pPr>
            <a:r>
              <a:rPr lang="en-US" sz="1000" smtClean="0"/>
              <a:t>What characterizes these top performers? Companies that return cash to shareholders typically outperform those that do not. Companies can return cash to shareholders in two ways: share repurchases and dividends. Bottom-up, stock-specific research can determine and forecast the sources and uses of cash, and interaction with management can lead to a better decision about how excess cash will be used. All of these factors should be considered when building equity income funds.</a:t>
            </a:r>
          </a:p>
          <a:p>
            <a:pPr eaLnBrk="1" hangingPunct="1">
              <a:buFont typeface="Webdings" pitchFamily="18" charset="2"/>
              <a:buNone/>
            </a:pPr>
            <a:r>
              <a:rPr lang="en-US" sz="1000" smtClean="0"/>
              <a:t>One of the additional benefits of building equity income portfolios based on cash flow rather than simple considerations of dividend yields is the resilience that comes with quality. In the crisis years of 2007 and 2008, the second quintile of dividend paying stocks held up better than the “top” quintile.</a:t>
            </a:r>
          </a:p>
          <a:p>
            <a:pPr eaLnBrk="1" hangingPunct="1">
              <a:buFont typeface="Webdings" pitchFamily="18" charset="2"/>
              <a:buNone/>
            </a:pPr>
            <a:r>
              <a:rPr lang="en-US" sz="1000" smtClean="0"/>
              <a:t>For investors who desire income and/or who are cautious about current equity market volatility, properly constructed equity income portfolios offer an attractive option.</a:t>
            </a:r>
          </a:p>
          <a:p>
            <a:pPr eaLnBrk="1" hangingPunct="1">
              <a:buFont typeface="Webdings" pitchFamily="18" charset="2"/>
              <a:buNone/>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3"/>
          <p:cNvSpPr>
            <a:spLocks noGrp="1" noChangeArrowheads="1"/>
          </p:cNvSpPr>
          <p:nvPr>
            <p:ph type="dt" sz="quarter" idx="1"/>
          </p:nvPr>
        </p:nvSpPr>
        <p:spPr>
          <a:noFill/>
        </p:spPr>
        <p:txBody>
          <a:bodyPr/>
          <a:lstStyle/>
          <a:p>
            <a:pPr defTabSz="930275"/>
            <a:fld id="{418751E2-8B67-45B2-A8FA-7EC5773C5F96}" type="datetime2">
              <a:rPr lang="en-US" smtClean="0"/>
              <a:pPr defTabSz="930275"/>
              <a:t>Thursday, January 12, 2012</a:t>
            </a:fld>
            <a:endParaRPr lang="en-US" smtClean="0"/>
          </a:p>
        </p:txBody>
      </p:sp>
      <p:sp>
        <p:nvSpPr>
          <p:cNvPr id="103426" name="Rectangle 7"/>
          <p:cNvSpPr>
            <a:spLocks noGrp="1" noChangeArrowheads="1"/>
          </p:cNvSpPr>
          <p:nvPr>
            <p:ph type="sldNum" sz="quarter" idx="5"/>
          </p:nvPr>
        </p:nvSpPr>
        <p:spPr>
          <a:xfrm>
            <a:off x="6673850" y="9029700"/>
            <a:ext cx="173038" cy="185738"/>
          </a:xfrm>
          <a:noFill/>
        </p:spPr>
        <p:txBody>
          <a:bodyPr/>
          <a:lstStyle/>
          <a:p>
            <a:pPr defTabSz="930275"/>
            <a:fld id="{68981FE1-7F94-496B-B266-DE0F8E62A2F9}" type="slidenum">
              <a:rPr lang="en-US" smtClean="0"/>
              <a:pPr defTabSz="930275"/>
              <a:t>18</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5"/>
          <p:cNvSpPr>
            <a:spLocks noGrp="1" noChangeArrowheads="1"/>
          </p:cNvSpPr>
          <p:nvPr>
            <p:ph type="body" idx="1"/>
          </p:nvPr>
        </p:nvSpPr>
        <p:spPr>
          <a:noFill/>
          <a:ln w="9525"/>
        </p:spPr>
        <p:txBody>
          <a:bodyPr/>
          <a:lstStyle/>
          <a:p>
            <a:pPr eaLnBrk="1" hangingPunct="1">
              <a:buFont typeface="Webdings" pitchFamily="18" charset="2"/>
              <a:buNone/>
            </a:pPr>
            <a:r>
              <a:rPr lang="en-US" sz="1000" dirty="0" smtClean="0"/>
              <a:t>The world is a highly unpredictable place. History is strewn with wars, crises, booms, and collapses, and there's no reason to expect that this pattern won't continue in the future.  </a:t>
            </a:r>
          </a:p>
          <a:p>
            <a:pPr eaLnBrk="1" hangingPunct="1">
              <a:buFont typeface="Webdings" pitchFamily="18" charset="2"/>
              <a:buNone/>
            </a:pPr>
            <a:r>
              <a:rPr lang="en-US" sz="1000" dirty="0" smtClean="0"/>
              <a:t>Unpredictable events and circumstances can combine to create inflationary shocks. This display shows annual rates of inflation in the United States over the past 110 years, and includes the devastating deflation of the Great Depression and  three major inflationary spikes. The blue bars show the 10-year rolling real returns of a 60/40 stock bond portfolio, which were negative during the three inflation shocks.</a:t>
            </a:r>
          </a:p>
          <a:p>
            <a:pPr>
              <a:buNone/>
            </a:pPr>
            <a:r>
              <a:rPr lang="en-US" sz="1000" dirty="0"/>
              <a:t>The implications of negative real returns are profound. For example, an investor who retired halfway through 1972 would have experienced an annualized inflation rate of 9% over the following decade...Assuming that retiree was spending 4% of his or her assets each year, fully 2/3 of their assets would have vanished by the middle of 1982.</a:t>
            </a:r>
          </a:p>
          <a:p>
            <a:pPr eaLnBrk="1" hangingPunct="1">
              <a:buFont typeface="Webdings" pitchFamily="18" charset="2"/>
              <a:buNone/>
            </a:pPr>
            <a:r>
              <a:rPr lang="en-US" sz="1000" dirty="0" smtClean="0"/>
              <a:t>Economists </a:t>
            </a:r>
            <a:r>
              <a:rPr lang="en-US" sz="1000" dirty="0" smtClean="0"/>
              <a:t>are notoriously poor at forecasting inflections in inflation, but we have strong reason to believe that inflationary pressures will reassert themselves in the years to come. The rapid growth of emerging market economies will demand vast amounts of commodities, increasing their price to the developed world, and the emergence of a middle class in emerging markets countries will add to the cost of goods we import. These powerful trends, combined with monetary policies seeking to manage high levels of debt in the developed world, are likely, in our view, to increase inflation risks.</a:t>
            </a:r>
          </a:p>
          <a:p>
            <a:pPr eaLnBrk="1" hangingPunct="1">
              <a:buFont typeface="Webdings" pitchFamily="18" charset="2"/>
              <a:buNone/>
            </a:pPr>
            <a:r>
              <a:rPr lang="en-US" sz="1000" dirty="0" smtClean="0"/>
              <a:t>There is no one silver bullet that offers protection from this risk, but our research has found that REITS, natural resource stocks, and commodity futures, dynamically managed based on market conditions, may offer significant inflation protection.</a:t>
            </a:r>
          </a:p>
          <a:p>
            <a:pPr eaLnBrk="1" hangingPunct="1">
              <a:buFont typeface="Webdings" pitchFamily="18" charset="2"/>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dt" idx="1"/>
          </p:nvPr>
        </p:nvSpPr>
        <p:spPr>
          <a:ln/>
        </p:spPr>
        <p:txBody>
          <a:bodyPr/>
          <a:lstStyle/>
          <a:p>
            <a:fld id="{785D98A7-D967-4667-9153-07D92C1CA254}" type="datetime2">
              <a:rPr lang="en-US"/>
              <a:pPr/>
              <a:t>Thursday, January 12, 2012</a:t>
            </a:fld>
            <a:endParaRPr lang="en-US"/>
          </a:p>
        </p:txBody>
      </p:sp>
      <p:sp>
        <p:nvSpPr>
          <p:cNvPr id="8" name="Rectangle 7"/>
          <p:cNvSpPr>
            <a:spLocks noGrp="1" noChangeArrowheads="1"/>
          </p:cNvSpPr>
          <p:nvPr>
            <p:ph type="sldNum" sz="quarter" idx="5"/>
          </p:nvPr>
        </p:nvSpPr>
        <p:spPr>
          <a:xfrm>
            <a:off x="6761929" y="9030772"/>
            <a:ext cx="84959" cy="184666"/>
          </a:xfrm>
          <a:ln/>
        </p:spPr>
        <p:txBody>
          <a:bodyPr/>
          <a:lstStyle/>
          <a:p>
            <a:fld id="{F8B7B66D-A1B6-48CA-8B20-45D3D7DCAF12}" type="slidenum">
              <a:rPr lang="en-US"/>
              <a:pPr/>
              <a:t>1</a:t>
            </a:fld>
            <a:endParaRPr lang="en-US"/>
          </a:p>
        </p:txBody>
      </p:sp>
      <p:sp>
        <p:nvSpPr>
          <p:cNvPr id="2534402" name="Rectangle 7"/>
          <p:cNvSpPr txBox="1">
            <a:spLocks noGrp="1" noChangeArrowheads="1"/>
          </p:cNvSpPr>
          <p:nvPr/>
        </p:nvSpPr>
        <p:spPr bwMode="auto">
          <a:xfrm>
            <a:off x="3978132" y="8843328"/>
            <a:ext cx="3043343" cy="46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7" tIns="46659" rIns="93317" bIns="46659" anchor="b"/>
          <a:lstStyle>
            <a:lvl1pPr defTabSz="923925">
              <a:defRPr sz="2400">
                <a:solidFill>
                  <a:schemeClr val="tx1"/>
                </a:solidFill>
                <a:latin typeface="Times New Roman" pitchFamily="18" charset="0"/>
              </a:defRPr>
            </a:lvl1pPr>
            <a:lvl2pPr marL="750888" indent="-290513" defTabSz="923925">
              <a:defRPr sz="2400">
                <a:solidFill>
                  <a:schemeClr val="tx1"/>
                </a:solidFill>
                <a:latin typeface="Times New Roman" pitchFamily="18" charset="0"/>
              </a:defRPr>
            </a:lvl2pPr>
            <a:lvl3pPr marL="1154113" indent="-230188" defTabSz="923925">
              <a:defRPr sz="2400">
                <a:solidFill>
                  <a:schemeClr val="tx1"/>
                </a:solidFill>
                <a:latin typeface="Times New Roman" pitchFamily="18" charset="0"/>
              </a:defRPr>
            </a:lvl3pPr>
            <a:lvl4pPr marL="1616075" indent="-231775" defTabSz="923925">
              <a:defRPr sz="2400">
                <a:solidFill>
                  <a:schemeClr val="tx1"/>
                </a:solidFill>
                <a:latin typeface="Times New Roman" pitchFamily="18" charset="0"/>
              </a:defRPr>
            </a:lvl4pPr>
            <a:lvl5pPr marL="2076450" indent="-230188" defTabSz="923925">
              <a:defRPr sz="2400">
                <a:solidFill>
                  <a:schemeClr val="tx1"/>
                </a:solidFill>
                <a:latin typeface="Times New Roman" pitchFamily="18" charset="0"/>
              </a:defRPr>
            </a:lvl5pPr>
            <a:lvl6pPr marL="2533650" indent="-230188" defTabSz="923925" eaLnBrk="0" fontAlgn="base" hangingPunct="0">
              <a:spcBef>
                <a:spcPct val="0"/>
              </a:spcBef>
              <a:spcAft>
                <a:spcPct val="0"/>
              </a:spcAft>
              <a:defRPr sz="2400">
                <a:solidFill>
                  <a:schemeClr val="tx1"/>
                </a:solidFill>
                <a:latin typeface="Times New Roman" pitchFamily="18" charset="0"/>
              </a:defRPr>
            </a:lvl6pPr>
            <a:lvl7pPr marL="2990850" indent="-230188" defTabSz="923925" eaLnBrk="0" fontAlgn="base" hangingPunct="0">
              <a:spcBef>
                <a:spcPct val="0"/>
              </a:spcBef>
              <a:spcAft>
                <a:spcPct val="0"/>
              </a:spcAft>
              <a:defRPr sz="2400">
                <a:solidFill>
                  <a:schemeClr val="tx1"/>
                </a:solidFill>
                <a:latin typeface="Times New Roman" pitchFamily="18" charset="0"/>
              </a:defRPr>
            </a:lvl7pPr>
            <a:lvl8pPr marL="3448050" indent="-230188" defTabSz="923925" eaLnBrk="0" fontAlgn="base" hangingPunct="0">
              <a:spcBef>
                <a:spcPct val="0"/>
              </a:spcBef>
              <a:spcAft>
                <a:spcPct val="0"/>
              </a:spcAft>
              <a:defRPr sz="2400">
                <a:solidFill>
                  <a:schemeClr val="tx1"/>
                </a:solidFill>
                <a:latin typeface="Times New Roman" pitchFamily="18" charset="0"/>
              </a:defRPr>
            </a:lvl8pPr>
            <a:lvl9pPr marL="3905250" indent="-230188" defTabSz="923925" eaLnBrk="0" fontAlgn="base" hangingPunct="0">
              <a:spcBef>
                <a:spcPct val="0"/>
              </a:spcBef>
              <a:spcAft>
                <a:spcPct val="0"/>
              </a:spcAft>
              <a:defRPr sz="2400">
                <a:solidFill>
                  <a:schemeClr val="tx1"/>
                </a:solidFill>
                <a:latin typeface="Times New Roman" pitchFamily="18" charset="0"/>
              </a:defRPr>
            </a:lvl9pPr>
          </a:lstStyle>
          <a:p>
            <a:pPr algn="r" eaLnBrk="1" hangingPunct="1">
              <a:buClrTx/>
              <a:buFontTx/>
              <a:buNone/>
            </a:pPr>
            <a:fld id="{EBE2B94E-C677-45E8-B829-FD341C564361}" type="slidenum">
              <a:rPr lang="en-US" sz="1200">
                <a:latin typeface="Arial" pitchFamily="34" charset="0"/>
              </a:rPr>
              <a:pPr algn="r" eaLnBrk="1" hangingPunct="1">
                <a:buClrTx/>
                <a:buFontTx/>
                <a:buNone/>
              </a:pPr>
              <a:t>1</a:t>
            </a:fld>
            <a:endParaRPr lang="en-US" sz="1200">
              <a:latin typeface="Arial" pitchFamily="34" charset="0"/>
            </a:endParaRPr>
          </a:p>
        </p:txBody>
      </p:sp>
      <p:sp>
        <p:nvSpPr>
          <p:cNvPr id="2534403" name="Rectangle 2"/>
          <p:cNvSpPr>
            <a:spLocks noGrp="1" noRot="1" noChangeAspect="1" noChangeArrowheads="1" noTextEdit="1"/>
          </p:cNvSpPr>
          <p:nvPr>
            <p:ph type="sldImg"/>
          </p:nvPr>
        </p:nvSpPr>
        <p:spPr>
          <a:xfrm>
            <a:off x="992188" y="700088"/>
            <a:ext cx="5040312" cy="3490912"/>
          </a:xfrm>
          <a:ln/>
        </p:spPr>
      </p:sp>
      <p:sp>
        <p:nvSpPr>
          <p:cNvPr id="2534404" name="Rectangle 3"/>
          <p:cNvSpPr>
            <a:spLocks noGrp="1" noChangeArrowheads="1"/>
          </p:cNvSpPr>
          <p:nvPr>
            <p:ph type="body" idx="1"/>
          </p:nvPr>
        </p:nvSpPr>
        <p:spPr>
          <a:xfrm>
            <a:off x="702310" y="4422459"/>
            <a:ext cx="5618480" cy="4187187"/>
          </a:xfrm>
        </p:spPr>
        <p:txBody>
          <a:bodyPr lIns="93317" tIns="46659" rIns="93317" bIns="46659"/>
          <a:lstStyle/>
          <a:p>
            <a:pPr defTabSz="924458"/>
            <a:r>
              <a:rPr lang="en-US"/>
              <a:t>Review Slide with participants.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3"/>
          <p:cNvSpPr>
            <a:spLocks noGrp="1" noChangeArrowheads="1"/>
          </p:cNvSpPr>
          <p:nvPr>
            <p:ph type="dt" sz="quarter" idx="1"/>
          </p:nvPr>
        </p:nvSpPr>
        <p:spPr>
          <a:noFill/>
        </p:spPr>
        <p:txBody>
          <a:bodyPr/>
          <a:lstStyle/>
          <a:p>
            <a:pPr defTabSz="930275"/>
            <a:fld id="{0D838039-EC83-4E59-AE42-424129F31F27}" type="datetime2">
              <a:rPr lang="en-US" smtClean="0"/>
              <a:pPr defTabSz="930275"/>
              <a:t>Thursday, January 12, 2012</a:t>
            </a:fld>
            <a:endParaRPr lang="en-US" smtClean="0"/>
          </a:p>
        </p:txBody>
      </p:sp>
      <p:sp>
        <p:nvSpPr>
          <p:cNvPr id="105474" name="Rectangle 7"/>
          <p:cNvSpPr>
            <a:spLocks noGrp="1" noChangeArrowheads="1"/>
          </p:cNvSpPr>
          <p:nvPr>
            <p:ph type="sldNum" sz="quarter" idx="5"/>
          </p:nvPr>
        </p:nvSpPr>
        <p:spPr>
          <a:xfrm>
            <a:off x="6673850" y="9029700"/>
            <a:ext cx="173038" cy="185738"/>
          </a:xfrm>
          <a:noFill/>
        </p:spPr>
        <p:txBody>
          <a:bodyPr/>
          <a:lstStyle/>
          <a:p>
            <a:pPr defTabSz="930275"/>
            <a:fld id="{AF110592-A45E-43EA-B967-A11B434D1D03}" type="slidenum">
              <a:rPr lang="en-US" smtClean="0"/>
              <a:pPr defTabSz="930275"/>
              <a:t>19</a:t>
            </a:fld>
            <a:endParaRPr lang="en-US" smtClean="0"/>
          </a:p>
        </p:txBody>
      </p:sp>
      <p:sp>
        <p:nvSpPr>
          <p:cNvPr id="105475" name="Rectangle 2"/>
          <p:cNvSpPr>
            <a:spLocks noGrp="1" noRot="1" noChangeAspect="1" noChangeArrowheads="1" noTextEdit="1"/>
          </p:cNvSpPr>
          <p:nvPr>
            <p:ph type="sldImg"/>
          </p:nvPr>
        </p:nvSpPr>
        <p:spPr>
          <a:xfrm>
            <a:off x="996950" y="700088"/>
            <a:ext cx="5041900" cy="3490912"/>
          </a:xfrm>
          <a:ln/>
        </p:spPr>
      </p:sp>
      <p:sp>
        <p:nvSpPr>
          <p:cNvPr id="105476" name="Rectangle 3"/>
          <p:cNvSpPr>
            <a:spLocks noGrp="1" noChangeArrowheads="1"/>
          </p:cNvSpPr>
          <p:nvPr>
            <p:ph type="body" idx="1"/>
          </p:nvPr>
        </p:nvSpPr>
        <p:spPr>
          <a:xfrm>
            <a:off x="663575" y="4549775"/>
            <a:ext cx="5673725" cy="4060825"/>
          </a:xfrm>
          <a:noFill/>
          <a:ln w="9525"/>
        </p:spPr>
        <p:txBody>
          <a:bodyPr/>
          <a:lstStyle/>
          <a:p>
            <a:pPr eaLnBrk="1" hangingPunct="1">
              <a:buFont typeface="Webdings" pitchFamily="18" charset="2"/>
              <a:buNone/>
            </a:pPr>
            <a:r>
              <a:rPr lang="en-US" sz="1000" smtClean="0"/>
              <a:t>As the four-quadrant table on this page indicates, the type of real asset that performs best at any point in time depends largely on the prevailing growth and inflation environment. </a:t>
            </a:r>
          </a:p>
          <a:p>
            <a:pPr eaLnBrk="1" hangingPunct="1">
              <a:buFont typeface="Webdings" pitchFamily="18" charset="2"/>
              <a:buNone/>
            </a:pPr>
            <a:r>
              <a:rPr lang="en-US" sz="1000" smtClean="0"/>
              <a:t>Leadership for real-asset categories changes over time as economic cycles evolve. To best capture opportunities and manage risks, we think an active approach that shifts allocations based on the prevailing environment can make a big difference.</a:t>
            </a:r>
          </a:p>
          <a:p>
            <a:pPr eaLnBrk="1" hangingPunct="1">
              <a:buFont typeface="Webdings" pitchFamily="18" charset="2"/>
              <a:buNone/>
            </a:pPr>
            <a:r>
              <a:rPr lang="en-US" sz="1000" smtClean="0"/>
              <a:t>For example, the bottom left quadrant highlights that in past environments of both low growth and low inflation, Real Estate Stocks and Natural Resource Stocks have provided the highest return potential, with commodities tending to lag behind even the broader stock market. Conversely, in the upper right quadrant (where we’ve seen high growth and high inflation), commodities have won the day, with Real Estate and Natural Resource Stocks performing similarly better than diversified equities.</a:t>
            </a:r>
          </a:p>
          <a:p>
            <a:pPr eaLnBrk="1" hangingPunct="1">
              <a:buFont typeface="Webdings" pitchFamily="18" charset="2"/>
              <a:buNone/>
            </a:pPr>
            <a:r>
              <a:rPr lang="en-US" sz="1000" smtClean="0"/>
              <a:t>The lesson: static strategies or strategies that are more heavily focused on one real asset are likely to do poorly over a long period of time compared with a strategy that’s actively managed from the top down. Dynamic management is critical to successfully navigating economic cycles over time both in terms of return and managing risk.</a:t>
            </a:r>
          </a:p>
          <a:p>
            <a:pPr eaLnBrk="1" hangingPunct="1">
              <a:buFont typeface="Webdings" pitchFamily="18" charset="2"/>
              <a:buNone/>
            </a:pPr>
            <a:r>
              <a:rPr lang="en-US" sz="1000" smtClean="0"/>
              <a:t>There’s another option investors might consider for further diversifying their equity exposure while providing some insulation against volatility…</a:t>
            </a:r>
          </a:p>
          <a:p>
            <a:pPr eaLnBrk="1" hangingPunct="1">
              <a:buFont typeface="Webdings" pitchFamily="18" charset="2"/>
              <a:buNone/>
            </a:pPr>
            <a:endParaRPr lang="en-US" sz="10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3"/>
          <p:cNvSpPr>
            <a:spLocks noGrp="1" noChangeArrowheads="1"/>
          </p:cNvSpPr>
          <p:nvPr>
            <p:ph type="dt" sz="quarter" idx="1"/>
          </p:nvPr>
        </p:nvSpPr>
        <p:spPr>
          <a:noFill/>
        </p:spPr>
        <p:txBody>
          <a:bodyPr/>
          <a:lstStyle/>
          <a:p>
            <a:pPr defTabSz="930275"/>
            <a:fld id="{DFF8E948-E1C1-4DB6-941E-1555854CFDED}" type="datetime2">
              <a:rPr lang="en-US" smtClean="0"/>
              <a:pPr defTabSz="930275"/>
              <a:t>Thursday, January 12, 2012</a:t>
            </a:fld>
            <a:endParaRPr lang="en-US" smtClean="0"/>
          </a:p>
        </p:txBody>
      </p:sp>
      <p:sp>
        <p:nvSpPr>
          <p:cNvPr id="107522" name="Rectangle 7"/>
          <p:cNvSpPr>
            <a:spLocks noGrp="1" noChangeArrowheads="1"/>
          </p:cNvSpPr>
          <p:nvPr>
            <p:ph type="sldNum" sz="quarter" idx="5"/>
          </p:nvPr>
        </p:nvSpPr>
        <p:spPr>
          <a:xfrm>
            <a:off x="6673850" y="9029700"/>
            <a:ext cx="173038" cy="185738"/>
          </a:xfrm>
          <a:noFill/>
        </p:spPr>
        <p:txBody>
          <a:bodyPr/>
          <a:lstStyle/>
          <a:p>
            <a:pPr defTabSz="930275"/>
            <a:fld id="{76401435-5D01-4325-9401-90C558F3CD8F}" type="slidenum">
              <a:rPr lang="en-US" smtClean="0"/>
              <a:pPr defTabSz="930275"/>
              <a:t>20</a:t>
            </a:fld>
            <a:endParaRPr lang="en-US" smtClean="0"/>
          </a:p>
        </p:txBody>
      </p:sp>
      <p:sp>
        <p:nvSpPr>
          <p:cNvPr id="107523" name="Rectangle 3"/>
          <p:cNvSpPr txBox="1">
            <a:spLocks noGrp="1" noChangeArrowheads="1"/>
          </p:cNvSpPr>
          <p:nvPr/>
        </p:nvSpPr>
        <p:spPr bwMode="gray">
          <a:xfrm>
            <a:off x="3738563" y="142875"/>
            <a:ext cx="3108325" cy="185738"/>
          </a:xfrm>
          <a:prstGeom prst="rect">
            <a:avLst/>
          </a:prstGeom>
          <a:noFill/>
          <a:ln w="9525">
            <a:noFill/>
            <a:miter lim="800000"/>
            <a:headEnd/>
            <a:tailEnd/>
          </a:ln>
        </p:spPr>
        <p:txBody>
          <a:bodyPr lIns="0" tIns="0" rIns="0" bIns="0" anchor="b">
            <a:spAutoFit/>
          </a:bodyPr>
          <a:lstStyle/>
          <a:p>
            <a:pPr algn="r" defTabSz="965200" eaLnBrk="0" hangingPunct="0"/>
            <a:fld id="{F7E268C9-609E-41A3-92F5-9044BE4E3935}" type="datetime2">
              <a:rPr lang="en-US">
                <a:solidFill>
                  <a:schemeClr val="folHlink"/>
                </a:solidFill>
              </a:rPr>
              <a:pPr algn="r" defTabSz="965200" eaLnBrk="0" hangingPunct="0"/>
              <a:t>Thursday, January 12, 2012</a:t>
            </a:fld>
            <a:endParaRPr lang="en-US">
              <a:solidFill>
                <a:schemeClr val="folHlink"/>
              </a:solidFill>
            </a:endParaRPr>
          </a:p>
        </p:txBody>
      </p:sp>
      <p:sp>
        <p:nvSpPr>
          <p:cNvPr id="107524" name="Rectangle 7"/>
          <p:cNvSpPr txBox="1">
            <a:spLocks noGrp="1" noChangeArrowheads="1"/>
          </p:cNvSpPr>
          <p:nvPr/>
        </p:nvSpPr>
        <p:spPr bwMode="gray">
          <a:xfrm>
            <a:off x="6672263" y="9029700"/>
            <a:ext cx="174625" cy="185738"/>
          </a:xfrm>
          <a:prstGeom prst="rect">
            <a:avLst/>
          </a:prstGeom>
          <a:noFill/>
          <a:ln w="9525">
            <a:noFill/>
            <a:miter lim="800000"/>
            <a:headEnd/>
            <a:tailEnd/>
          </a:ln>
        </p:spPr>
        <p:txBody>
          <a:bodyPr wrap="none" lIns="0" tIns="0" rIns="0" bIns="0" anchor="b">
            <a:spAutoFit/>
          </a:bodyPr>
          <a:lstStyle/>
          <a:p>
            <a:pPr algn="r" defTabSz="965200" eaLnBrk="0" hangingPunct="0"/>
            <a:fld id="{7EF4F178-C7B6-4C07-9D93-3499A2E380C1}" type="slidenum">
              <a:rPr lang="en-US">
                <a:solidFill>
                  <a:schemeClr val="folHlink"/>
                </a:solidFill>
              </a:rPr>
              <a:pPr algn="r" defTabSz="965200" eaLnBrk="0" hangingPunct="0"/>
              <a:t>20</a:t>
            </a:fld>
            <a:endParaRPr lang="en-US">
              <a:solidFill>
                <a:schemeClr val="folHlink"/>
              </a:solidFill>
            </a:endParaRPr>
          </a:p>
        </p:txBody>
      </p:sp>
      <p:sp>
        <p:nvSpPr>
          <p:cNvPr id="107525" name="Rectangle 2"/>
          <p:cNvSpPr>
            <a:spLocks noGrp="1" noRot="1" noChangeAspect="1" noChangeArrowheads="1" noTextEdit="1"/>
          </p:cNvSpPr>
          <p:nvPr>
            <p:ph type="sldImg"/>
          </p:nvPr>
        </p:nvSpPr>
        <p:spPr>
          <a:xfrm>
            <a:off x="996950" y="700088"/>
            <a:ext cx="5038725" cy="3489325"/>
          </a:xfrm>
          <a:ln/>
        </p:spPr>
      </p:sp>
      <p:sp>
        <p:nvSpPr>
          <p:cNvPr id="107526" name="Rectangle 3"/>
          <p:cNvSpPr>
            <a:spLocks noGrp="1" noChangeArrowheads="1"/>
          </p:cNvSpPr>
          <p:nvPr>
            <p:ph type="body" idx="1"/>
          </p:nvPr>
        </p:nvSpPr>
        <p:spPr>
          <a:xfrm>
            <a:off x="936625" y="4276725"/>
            <a:ext cx="5114925" cy="4678363"/>
          </a:xfrm>
          <a:noFill/>
          <a:ln w="9525"/>
        </p:spPr>
        <p:txBody>
          <a:bodyPr/>
          <a:lstStyle/>
          <a:p>
            <a:pPr eaLnBrk="1" hangingPunct="1">
              <a:buFont typeface="Webdings" pitchFamily="18" charset="2"/>
              <a:buNone/>
            </a:pPr>
            <a:r>
              <a:rPr lang="en-US" sz="1000" smtClean="0"/>
              <a:t>In a volatile equity environment, high-yield bonds may be a suitable means of accessing returns that have historically been equity-like but with less volatility.</a:t>
            </a:r>
          </a:p>
          <a:p>
            <a:pPr eaLnBrk="1" hangingPunct="1">
              <a:buFont typeface="Webdings" pitchFamily="18" charset="2"/>
              <a:buNone/>
            </a:pPr>
            <a:r>
              <a:rPr lang="en-US" sz="1000" smtClean="0"/>
              <a:t>The display on the left shows the long term (since 1983) returns of equities (S&amp;P500) and high yield bonds (the BarCap US Corp. High Yield). As you can see, those annualized returns have been roughly comparable, but with much less volatility.</a:t>
            </a:r>
          </a:p>
          <a:p>
            <a:pPr eaLnBrk="1" hangingPunct="1">
              <a:buFont typeface="Webdings" pitchFamily="18" charset="2"/>
              <a:buNone/>
            </a:pPr>
            <a:r>
              <a:rPr lang="en-US" sz="1000" smtClean="0"/>
              <a:t>We tested this relationship for the period 2007 to November 2011, and the pattern not only held but was superior. During this period of turbulence and risk aversion, equities have had negative returns, while high yield corporate have performed well, and although high yield volatility was higher than its long term average, it was still substantially less volatile than equities.</a:t>
            </a:r>
          </a:p>
          <a:p>
            <a:pPr eaLnBrk="1" hangingPunct="1">
              <a:buFont typeface="Webdings" pitchFamily="18" charset="2"/>
              <a:buNone/>
            </a:pPr>
            <a:r>
              <a:rPr lang="en-US" sz="1000" smtClean="0"/>
              <a:t>High-yield has also demonstrated a low correlation to other investment types. These attributes may argue for giving high yield its own seat at the asset-allocation table within the larger portfolio context—in this case, as a lower-volatility enhancement to investors’ remaining equity exposure. </a:t>
            </a:r>
          </a:p>
          <a:p>
            <a:pPr eaLnBrk="1" hangingPunct="1">
              <a:buFont typeface="Webdings" pitchFamily="18" charset="2"/>
              <a:buNone/>
            </a:pPr>
            <a:r>
              <a:rPr lang="en-US" sz="1000" smtClean="0"/>
              <a:t>The display on the right hand side shows that high yield bonds are still attractively priced. </a:t>
            </a:r>
          </a:p>
          <a:p>
            <a:pPr eaLnBrk="1" hangingPunct="1">
              <a:buFont typeface="Webdings" pitchFamily="18" charset="2"/>
              <a:buNone/>
            </a:pPr>
            <a:r>
              <a:rPr lang="en-US" sz="1000" smtClean="0"/>
              <a:t>Despite record corporate profits and strong cash flows, concerns over economic fundamentals have pushed high-yield spreads up to 7%. This extra yield compensates investors handsomely today for taking credit risk, and if the bad-news scenarios don’t unfold, spreads could decline, a boost to high-yield returns.</a:t>
            </a:r>
          </a:p>
          <a:p>
            <a:pPr eaLnBrk="1" hangingPunct="1">
              <a:buFont typeface="Webdings" pitchFamily="18" charset="2"/>
              <a:buNone/>
            </a:pPr>
            <a:r>
              <a:rPr lang="en-US" sz="1000" smtClean="0"/>
              <a:t>On the right, we’re showing some of the possible scenarios for high yield returns based on a variety of spread changes. If spreads continue to increase by another 1%, high yield bonds could outperform like-maturity Treasury bonds by 2.5%. If spreads remain where they are, excess returns would equal the spread. If spreads decline by 1%, excess returns could be more than 11%. And if spreads fall to their long-term averages, excess returns could be more than 14%.</a:t>
            </a:r>
          </a:p>
          <a:p>
            <a:pPr eaLnBrk="1" hangingPunct="1">
              <a:buFont typeface="Webdings" pitchFamily="18" charset="2"/>
              <a:buNone/>
            </a:pPr>
            <a:r>
              <a:rPr lang="en-US" sz="1000" smtClean="0"/>
              <a:t>Another consideration within high yield today is that the level of refinancing needs over the coming years has been greatly reduced.  Refinancing has pushed back the so-called maturity wall that issuers faced, reducing the risk associated with these investments.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3"/>
          <p:cNvSpPr>
            <a:spLocks noGrp="1" noChangeArrowheads="1"/>
          </p:cNvSpPr>
          <p:nvPr>
            <p:ph type="dt" sz="quarter" idx="1"/>
          </p:nvPr>
        </p:nvSpPr>
        <p:spPr>
          <a:noFill/>
          <a:ln w="9525"/>
        </p:spPr>
        <p:txBody>
          <a:bodyPr/>
          <a:lstStyle/>
          <a:p>
            <a:pPr defTabSz="939800"/>
            <a:fld id="{C21C7627-F50D-444D-A1D8-BE92B3CFC5F4}" type="datetime2">
              <a:rPr lang="en-US" smtClean="0"/>
              <a:pPr defTabSz="939800"/>
              <a:t>Thursday, January 12, 2012</a:t>
            </a:fld>
            <a:endParaRPr lang="en-US" smtClean="0"/>
          </a:p>
        </p:txBody>
      </p:sp>
      <p:sp>
        <p:nvSpPr>
          <p:cNvPr id="109570" name="Rectangle 7"/>
          <p:cNvSpPr>
            <a:spLocks noGrp="1" noChangeArrowheads="1"/>
          </p:cNvSpPr>
          <p:nvPr>
            <p:ph type="sldNum" sz="quarter" idx="5"/>
          </p:nvPr>
        </p:nvSpPr>
        <p:spPr>
          <a:xfrm>
            <a:off x="6673850" y="9029700"/>
            <a:ext cx="173038" cy="185738"/>
          </a:xfrm>
          <a:noFill/>
          <a:ln w="9525"/>
        </p:spPr>
        <p:txBody>
          <a:bodyPr/>
          <a:lstStyle/>
          <a:p>
            <a:pPr defTabSz="939800"/>
            <a:fld id="{E963159E-E0E6-46BB-90E9-E93EAC1FA7BD}" type="slidenum">
              <a:rPr lang="en-US" smtClean="0"/>
              <a:pPr defTabSz="939800"/>
              <a:t>21</a:t>
            </a:fld>
            <a:endParaRPr lang="en-US" smtClean="0"/>
          </a:p>
        </p:txBody>
      </p:sp>
      <p:sp>
        <p:nvSpPr>
          <p:cNvPr id="109571" name="Rectangle 7"/>
          <p:cNvSpPr txBox="1">
            <a:spLocks noGrp="1" noChangeArrowheads="1"/>
          </p:cNvSpPr>
          <p:nvPr/>
        </p:nvSpPr>
        <p:spPr bwMode="gray">
          <a:xfrm>
            <a:off x="6672263" y="9031288"/>
            <a:ext cx="174625" cy="184150"/>
          </a:xfrm>
          <a:prstGeom prst="rect">
            <a:avLst/>
          </a:prstGeom>
          <a:noFill/>
          <a:ln w="9525">
            <a:noFill/>
            <a:miter lim="800000"/>
            <a:headEnd/>
            <a:tailEnd/>
          </a:ln>
        </p:spPr>
        <p:txBody>
          <a:bodyPr wrap="none" lIns="0" tIns="0" rIns="0" bIns="0" anchor="b">
            <a:spAutoFit/>
          </a:bodyPr>
          <a:lstStyle/>
          <a:p>
            <a:pPr algn="r" defTabSz="930275" eaLnBrk="0" hangingPunct="0"/>
            <a:fld id="{C4CA61C3-6A24-4A2B-9497-D0C59A9C7AC7}" type="slidenum">
              <a:rPr lang="en-GB">
                <a:solidFill>
                  <a:schemeClr val="folHlink"/>
                </a:solidFill>
              </a:rPr>
              <a:pPr algn="r" defTabSz="930275" eaLnBrk="0" hangingPunct="0"/>
              <a:t>21</a:t>
            </a:fld>
            <a:endParaRPr lang="en-GB">
              <a:solidFill>
                <a:schemeClr val="folHlink"/>
              </a:solidFill>
            </a:endParaRPr>
          </a:p>
        </p:txBody>
      </p:sp>
      <p:sp>
        <p:nvSpPr>
          <p:cNvPr id="109572" name="Rectangle 2"/>
          <p:cNvSpPr>
            <a:spLocks noGrp="1" noRot="1" noChangeAspect="1" noChangeArrowheads="1" noTextEdit="1"/>
          </p:cNvSpPr>
          <p:nvPr>
            <p:ph type="sldImg"/>
          </p:nvPr>
        </p:nvSpPr>
        <p:spPr>
          <a:xfrm>
            <a:off x="1001713" y="698500"/>
            <a:ext cx="5040312" cy="3490913"/>
          </a:xfrm>
          <a:ln/>
        </p:spPr>
      </p:sp>
      <p:sp>
        <p:nvSpPr>
          <p:cNvPr id="109573" name="Rectangle 3"/>
          <p:cNvSpPr>
            <a:spLocks noGrp="1" noChangeArrowheads="1"/>
          </p:cNvSpPr>
          <p:nvPr>
            <p:ph type="body" idx="1"/>
          </p:nvPr>
        </p:nvSpPr>
        <p:spPr>
          <a:xfrm>
            <a:off x="884238" y="4573588"/>
            <a:ext cx="5395912" cy="2230437"/>
          </a:xfrm>
          <a:noFill/>
          <a:ln w="9525"/>
        </p:spPr>
        <p:txBody>
          <a:bodyPr/>
          <a:lstStyle/>
          <a:p>
            <a:pPr eaLnBrk="1" hangingPunct="1">
              <a:buFont typeface="Webdings" pitchFamily="18" charset="2"/>
              <a:buNone/>
            </a:pPr>
            <a:r>
              <a:rPr lang="en-US" sz="1000" smtClean="0"/>
              <a:t>We think that high yield US municipals are similarly attractive. Fueled by unjustified concerns earlier this year, spreads on high yield munis rose from elevated levels.</a:t>
            </a:r>
          </a:p>
          <a:p>
            <a:pPr eaLnBrk="1" hangingPunct="1">
              <a:buFont typeface="Webdings" pitchFamily="18" charset="2"/>
              <a:buNone/>
            </a:pPr>
            <a:r>
              <a:rPr lang="en-US" sz="1000" smtClean="0"/>
              <a:t>The extra yield offered by high-yield municipal bonds compared to AAA-rated municipal bonds is nearly 5% today—much higher than its historical average of about 3%. Again, this provides attractive risk compensation for muni high-yield investors just for holding the bonds. </a:t>
            </a:r>
          </a:p>
          <a:p>
            <a:pPr eaLnBrk="1" hangingPunct="1">
              <a:buFont typeface="Webdings" pitchFamily="18" charset="2"/>
              <a:buNone/>
            </a:pPr>
            <a:r>
              <a:rPr lang="en-US" sz="1000" smtClean="0"/>
              <a:t>What could happen if yield spreads change? If spreads increase by 1%, high yield might underperform by nearly 4%, but if spreads decline by 1%, excess returns could be over 13%, and if they return to average levels, 19%.  We believe that the potential for excess returns is skewed in favor of investors.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3"/>
          <p:cNvSpPr>
            <a:spLocks noGrp="1" noChangeArrowheads="1"/>
          </p:cNvSpPr>
          <p:nvPr>
            <p:ph type="dt" sz="quarter" idx="1"/>
          </p:nvPr>
        </p:nvSpPr>
        <p:spPr>
          <a:noFill/>
          <a:ln w="9525"/>
        </p:spPr>
        <p:txBody>
          <a:bodyPr/>
          <a:lstStyle/>
          <a:p>
            <a:pPr defTabSz="939800"/>
            <a:fld id="{91D115AF-5869-4E9A-910A-054BA364FD59}" type="datetime2">
              <a:rPr lang="en-US" smtClean="0"/>
              <a:pPr defTabSz="939800"/>
              <a:t>Thursday, January 12, 2012</a:t>
            </a:fld>
            <a:endParaRPr lang="en-US" smtClean="0"/>
          </a:p>
        </p:txBody>
      </p:sp>
      <p:sp>
        <p:nvSpPr>
          <p:cNvPr id="112642" name="Rectangle 7"/>
          <p:cNvSpPr>
            <a:spLocks noGrp="1" noChangeArrowheads="1"/>
          </p:cNvSpPr>
          <p:nvPr>
            <p:ph type="sldNum" sz="quarter" idx="5"/>
          </p:nvPr>
        </p:nvSpPr>
        <p:spPr>
          <a:xfrm>
            <a:off x="6673850" y="9029700"/>
            <a:ext cx="173038" cy="185738"/>
          </a:xfrm>
          <a:noFill/>
          <a:ln w="9525"/>
        </p:spPr>
        <p:txBody>
          <a:bodyPr/>
          <a:lstStyle/>
          <a:p>
            <a:pPr defTabSz="939800"/>
            <a:fld id="{0139BB28-41BF-408B-AFCB-9BC9F4B7E708}" type="slidenum">
              <a:rPr lang="en-US" smtClean="0"/>
              <a:pPr defTabSz="939800"/>
              <a:t>22</a:t>
            </a:fld>
            <a:endParaRPr lang="en-US" smtClean="0"/>
          </a:p>
        </p:txBody>
      </p:sp>
      <p:sp>
        <p:nvSpPr>
          <p:cNvPr id="112643" name="Rectangle 3"/>
          <p:cNvSpPr txBox="1">
            <a:spLocks noGrp="1" noChangeArrowheads="1"/>
          </p:cNvSpPr>
          <p:nvPr/>
        </p:nvSpPr>
        <p:spPr bwMode="gray">
          <a:xfrm>
            <a:off x="3738563" y="141288"/>
            <a:ext cx="3108325" cy="187325"/>
          </a:xfrm>
          <a:prstGeom prst="rect">
            <a:avLst/>
          </a:prstGeom>
          <a:noFill/>
          <a:ln w="9525">
            <a:noFill/>
            <a:miter lim="800000"/>
            <a:headEnd/>
            <a:tailEnd/>
          </a:ln>
        </p:spPr>
        <p:txBody>
          <a:bodyPr lIns="0" tIns="0" rIns="0" bIns="0" anchor="b">
            <a:spAutoFit/>
          </a:bodyPr>
          <a:lstStyle/>
          <a:p>
            <a:pPr algn="r" defTabSz="931863" eaLnBrk="0" hangingPunct="0"/>
            <a:fld id="{38F9B292-D48D-4707-9BD6-7854F37D7C1F}" type="datetime2">
              <a:rPr lang="en-US">
                <a:solidFill>
                  <a:schemeClr val="folHlink"/>
                </a:solidFill>
              </a:rPr>
              <a:pPr algn="r" defTabSz="931863" eaLnBrk="0" hangingPunct="0"/>
              <a:t>Thursday, January 12, 2012</a:t>
            </a:fld>
            <a:endParaRPr lang="en-US">
              <a:solidFill>
                <a:schemeClr val="folHlink"/>
              </a:solidFill>
            </a:endParaRPr>
          </a:p>
        </p:txBody>
      </p:sp>
      <p:sp>
        <p:nvSpPr>
          <p:cNvPr id="112644" name="Rectangle 7"/>
          <p:cNvSpPr txBox="1">
            <a:spLocks noGrp="1" noChangeArrowheads="1"/>
          </p:cNvSpPr>
          <p:nvPr/>
        </p:nvSpPr>
        <p:spPr bwMode="gray">
          <a:xfrm>
            <a:off x="6672263" y="9031288"/>
            <a:ext cx="174625" cy="184150"/>
          </a:xfrm>
          <a:prstGeom prst="rect">
            <a:avLst/>
          </a:prstGeom>
          <a:noFill/>
          <a:ln w="9525">
            <a:noFill/>
            <a:miter lim="800000"/>
            <a:headEnd/>
            <a:tailEnd/>
          </a:ln>
        </p:spPr>
        <p:txBody>
          <a:bodyPr wrap="none" lIns="0" tIns="0" rIns="0" bIns="0" anchor="b">
            <a:spAutoFit/>
          </a:bodyPr>
          <a:lstStyle/>
          <a:p>
            <a:pPr algn="r" defTabSz="931863" eaLnBrk="0" hangingPunct="0"/>
            <a:fld id="{6199364F-124D-48ED-8BDC-6FDC15647073}" type="slidenum">
              <a:rPr lang="en-US">
                <a:solidFill>
                  <a:schemeClr val="folHlink"/>
                </a:solidFill>
              </a:rPr>
              <a:pPr algn="r" defTabSz="931863" eaLnBrk="0" hangingPunct="0"/>
              <a:t>22</a:t>
            </a:fld>
            <a:endParaRPr lang="en-US">
              <a:solidFill>
                <a:schemeClr val="folHlink"/>
              </a:solidFill>
            </a:endParaRPr>
          </a:p>
        </p:txBody>
      </p:sp>
      <p:sp>
        <p:nvSpPr>
          <p:cNvPr id="112645" name="Rectangle 2"/>
          <p:cNvSpPr>
            <a:spLocks noGrp="1" noRot="1" noChangeAspect="1" noChangeArrowheads="1" noTextEdit="1"/>
          </p:cNvSpPr>
          <p:nvPr>
            <p:ph type="sldImg"/>
          </p:nvPr>
        </p:nvSpPr>
        <p:spPr>
          <a:xfrm>
            <a:off x="957263" y="663575"/>
            <a:ext cx="5132387" cy="3554413"/>
          </a:xfrm>
          <a:ln/>
        </p:spPr>
      </p:sp>
      <p:sp>
        <p:nvSpPr>
          <p:cNvPr id="112646" name="Rectangle 7"/>
          <p:cNvSpPr>
            <a:spLocks noGrp="1" noChangeArrowheads="1"/>
          </p:cNvSpPr>
          <p:nvPr>
            <p:ph type="body" idx="1"/>
          </p:nvPr>
        </p:nvSpPr>
        <p:spPr>
          <a:noFill/>
          <a:ln w="9525"/>
        </p:spPr>
        <p:txBody>
          <a:bodyPr/>
          <a:lstStyle/>
          <a:p>
            <a:pPr eaLnBrk="1" hangingPunct="1">
              <a:buFont typeface="Webdings" pitchFamily="18" charset="2"/>
              <a:buNone/>
            </a:pPr>
            <a:r>
              <a:rPr lang="en-US" sz="1000" smtClean="0"/>
              <a:t>We also think that AAA rated municipals offer attractive opportunities.</a:t>
            </a:r>
          </a:p>
          <a:p>
            <a:pPr eaLnBrk="1" hangingPunct="1">
              <a:buFont typeface="Webdings" pitchFamily="18" charset="2"/>
              <a:buNone/>
            </a:pPr>
            <a:r>
              <a:rPr lang="en-US" sz="1000" smtClean="0"/>
              <a:t>The first thing you notice when looking at the municipal bond market today is the level of yields relative to taxable bond yields. Typically, municipal bond yields are lower than those of equal maturity Treasury bonds due to the tax advantages of municipal bond income. Today, though, many municipal bond yields are higher than those of Treasury bonds—even before factoring in the tax-exemption of muni income. That alone makes munis a compelling proposition. The ability to enhance muni returns by actively rolling down the yield curve adds to potential returns. The upper right-hand chart shows that the AAA muni yield curve is steeper than average – meaning more opportunity for active managers – and the lower right hand chart shows that roll opportunities are greatest in the intermediate maturities.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3"/>
          <p:cNvSpPr>
            <a:spLocks noGrp="1" noChangeArrowheads="1"/>
          </p:cNvSpPr>
          <p:nvPr>
            <p:ph type="dt" sz="quarter" idx="1"/>
          </p:nvPr>
        </p:nvSpPr>
        <p:spPr>
          <a:noFill/>
          <a:ln w="9525"/>
        </p:spPr>
        <p:txBody>
          <a:bodyPr/>
          <a:lstStyle/>
          <a:p>
            <a:pPr defTabSz="939800"/>
            <a:fld id="{C0D49941-1BBF-4052-A04A-515A3EA91E60}" type="datetime2">
              <a:rPr lang="en-US" smtClean="0"/>
              <a:pPr defTabSz="939800"/>
              <a:t>Thursday, January 12, 2012</a:t>
            </a:fld>
            <a:endParaRPr lang="en-US" smtClean="0"/>
          </a:p>
        </p:txBody>
      </p:sp>
      <p:sp>
        <p:nvSpPr>
          <p:cNvPr id="114690" name="Rectangle 7"/>
          <p:cNvSpPr>
            <a:spLocks noGrp="1" noChangeArrowheads="1"/>
          </p:cNvSpPr>
          <p:nvPr>
            <p:ph type="sldNum" sz="quarter" idx="5"/>
          </p:nvPr>
        </p:nvSpPr>
        <p:spPr>
          <a:xfrm>
            <a:off x="6673850" y="9029700"/>
            <a:ext cx="173038" cy="185738"/>
          </a:xfrm>
          <a:noFill/>
          <a:ln w="9525"/>
        </p:spPr>
        <p:txBody>
          <a:bodyPr/>
          <a:lstStyle/>
          <a:p>
            <a:pPr defTabSz="939800"/>
            <a:fld id="{C1C93565-2ADC-4DED-A88F-8E6506921F33}" type="slidenum">
              <a:rPr lang="en-US" smtClean="0"/>
              <a:pPr defTabSz="939800"/>
              <a:t>23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w="9525"/>
        </p:spPr>
        <p:txBody>
          <a:bodyPr/>
          <a:lstStyle/>
          <a:p>
            <a:pPr eaLnBrk="1" hangingPunct="1">
              <a:buFont typeface="Webdings" pitchFamily="18" charset="2"/>
              <a:buNone/>
            </a:pPr>
            <a:r>
              <a:rPr lang="en-US" sz="1000" smtClean="0"/>
              <a:t>The mispricing of municipals today is due in part to concerns about levels of state and local government debt and deficits.  While there have been some notable (and predictable) defaults, we believe these fears are overblown.</a:t>
            </a:r>
          </a:p>
          <a:p>
            <a:pPr eaLnBrk="1" hangingPunct="1">
              <a:buFont typeface="Webdings" pitchFamily="18" charset="2"/>
              <a:buNone/>
            </a:pPr>
            <a:r>
              <a:rPr lang="en-US" sz="1000" smtClean="0"/>
              <a:t>First, 49 out of 50 states are required to balance their budgets (Vermont is the exception). When state tax receipts fell during the recession, budgets were put under pressure. States acted aggressively, and the display on the left shows the number of states that took particular actions.   As the economy has recovered, state tax receipts are recovering.</a:t>
            </a:r>
          </a:p>
          <a:p>
            <a:pPr eaLnBrk="1" hangingPunct="1">
              <a:buFont typeface="Webdings" pitchFamily="18" charset="2"/>
              <a:buNone/>
            </a:pPr>
            <a:r>
              <a:rPr lang="en-US" sz="1000" smtClean="0"/>
              <a:t>The numbers one often hears associated with state debt sometimes includes the present value of unfunded pension obligations. These are obligations that are to be paid over many decades, and their stated value today is inflated by very low interest rates that drive down the discount rate (and increase the present value). States are also working through these issues by moving to defined contribution plans and changing benefits.</a:t>
            </a:r>
          </a:p>
          <a:p>
            <a:pPr eaLnBrk="1" hangingPunct="1">
              <a:buFont typeface="Webdings" pitchFamily="18" charset="2"/>
              <a:buNone/>
            </a:pPr>
            <a:r>
              <a:rPr lang="en-US" sz="1000" smtClean="0"/>
              <a:t>What is clear to us is that the fears surrounding levels of sovereign debt in the Euro Area are of an entirely different magnitude than those faced by the US states. Leaving aside revenue bonds, which are financed from proceeds of the projects they fund, the general obligations of states like California and New York are only about 6% of their Gross State Product (a state version of GDP). Greece, by contrast, has debt of over 140% of its GDP.</a:t>
            </a:r>
          </a:p>
          <a:p>
            <a:pPr eaLnBrk="1" hangingPunct="1">
              <a:buFont typeface="Webdings" pitchFamily="18" charset="2"/>
              <a:buNone/>
            </a:pPr>
            <a:r>
              <a:rPr lang="en-US" sz="1000" smtClean="0"/>
              <a:t>As the fiscal obligations of states are better understood in the marketplace and economic conditions improve, the credit risk priced into municipals today should lead to attractive returns.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3"/>
          <p:cNvSpPr>
            <a:spLocks noGrp="1" noChangeArrowheads="1"/>
          </p:cNvSpPr>
          <p:nvPr>
            <p:ph type="dt" sz="quarter" idx="1"/>
          </p:nvPr>
        </p:nvSpPr>
        <p:spPr>
          <a:noFill/>
        </p:spPr>
        <p:txBody>
          <a:bodyPr/>
          <a:lstStyle/>
          <a:p>
            <a:pPr defTabSz="939800"/>
            <a:fld id="{2C0A0C7D-6F38-480C-8434-811AD3B8F0D8}" type="datetime2">
              <a:rPr lang="en-US" smtClean="0"/>
              <a:pPr defTabSz="939800"/>
              <a:t>Thursday, January 12, 2012</a:t>
            </a:fld>
            <a:endParaRPr lang="en-US" smtClean="0"/>
          </a:p>
        </p:txBody>
      </p:sp>
      <p:sp>
        <p:nvSpPr>
          <p:cNvPr id="116738" name="Rectangle 7"/>
          <p:cNvSpPr>
            <a:spLocks noGrp="1" noChangeArrowheads="1"/>
          </p:cNvSpPr>
          <p:nvPr>
            <p:ph type="sldNum" sz="quarter" idx="5"/>
          </p:nvPr>
        </p:nvSpPr>
        <p:spPr>
          <a:xfrm>
            <a:off x="6673850" y="9029700"/>
            <a:ext cx="173038" cy="185738"/>
          </a:xfrm>
          <a:noFill/>
        </p:spPr>
        <p:txBody>
          <a:bodyPr/>
          <a:lstStyle/>
          <a:p>
            <a:pPr defTabSz="939800"/>
            <a:fld id="{D7C9C395-5DBC-46E8-A95E-08856469364C}" type="slidenum">
              <a:rPr lang="en-US" smtClean="0"/>
              <a:pPr defTabSz="939800"/>
              <a:t>24</a:t>
            </a:fld>
            <a:endParaRPr lang="en-US" smtClean="0"/>
          </a:p>
        </p:txBody>
      </p:sp>
      <p:sp>
        <p:nvSpPr>
          <p:cNvPr id="116739" name="Rectangle 7"/>
          <p:cNvSpPr txBox="1">
            <a:spLocks noGrp="1" noChangeArrowheads="1"/>
          </p:cNvSpPr>
          <p:nvPr/>
        </p:nvSpPr>
        <p:spPr bwMode="gray">
          <a:xfrm>
            <a:off x="6672263" y="9031288"/>
            <a:ext cx="174625" cy="184150"/>
          </a:xfrm>
          <a:prstGeom prst="rect">
            <a:avLst/>
          </a:prstGeom>
          <a:noFill/>
          <a:ln w="9525">
            <a:noFill/>
            <a:miter lim="800000"/>
            <a:headEnd/>
            <a:tailEnd/>
          </a:ln>
        </p:spPr>
        <p:txBody>
          <a:bodyPr wrap="none" lIns="0" tIns="0" rIns="0" bIns="0" anchor="b">
            <a:spAutoFit/>
          </a:bodyPr>
          <a:lstStyle/>
          <a:p>
            <a:pPr algn="r" defTabSz="933450" eaLnBrk="0" hangingPunct="0"/>
            <a:fld id="{6859946A-789C-4E7E-B733-2EEC432B2161}" type="slidenum">
              <a:rPr lang="en-US">
                <a:solidFill>
                  <a:schemeClr val="folHlink"/>
                </a:solidFill>
              </a:rPr>
              <a:pPr algn="r" defTabSz="933450" eaLnBrk="0" hangingPunct="0"/>
              <a:t>24</a:t>
            </a:fld>
            <a:endParaRPr lang="en-US">
              <a:solidFill>
                <a:schemeClr val="folHlink"/>
              </a:solidFill>
            </a:endParaRPr>
          </a:p>
        </p:txBody>
      </p:sp>
      <p:sp>
        <p:nvSpPr>
          <p:cNvPr id="116740" name="Rectangle 2"/>
          <p:cNvSpPr>
            <a:spLocks noGrp="1" noRot="1" noChangeAspect="1" noChangeArrowheads="1" noTextEdit="1"/>
          </p:cNvSpPr>
          <p:nvPr>
            <p:ph type="sldImg"/>
          </p:nvPr>
        </p:nvSpPr>
        <p:spPr>
          <a:xfrm>
            <a:off x="1443038" y="792163"/>
            <a:ext cx="4437062" cy="3073400"/>
          </a:xfrm>
          <a:ln/>
        </p:spPr>
      </p:sp>
      <p:sp>
        <p:nvSpPr>
          <p:cNvPr id="116741" name="Rectangle 3"/>
          <p:cNvSpPr>
            <a:spLocks noGrp="1" noChangeArrowheads="1"/>
          </p:cNvSpPr>
          <p:nvPr>
            <p:ph type="body" idx="1"/>
          </p:nvPr>
        </p:nvSpPr>
        <p:spPr>
          <a:xfrm>
            <a:off x="527050" y="4152900"/>
            <a:ext cx="6194425" cy="3860800"/>
          </a:xfrm>
          <a:noFill/>
          <a:ln w="9525"/>
        </p:spPr>
        <p:txBody>
          <a:bodyPr lIns="91487" tIns="45745" rIns="91487" bIns="45745"/>
          <a:lstStyle/>
          <a:p>
            <a:pPr eaLnBrk="1" hangingPunct="1">
              <a:buFont typeface="Webdings" pitchFamily="18" charset="2"/>
              <a:buNone/>
            </a:pPr>
            <a:r>
              <a:rPr lang="en-US" sz="1000" smtClean="0"/>
              <a:t>At the outset, we noted the strong relative returns of high-grade sovereign bonds in 2011, but as a result, of course, available yields heading into 2012 are near record lows. This raises the question – again – of the value of holding high-quality bonds, however, it is important to continue to remember the important benefits that high-quality bonds bring to a well-designed portfolio; namely, to act as a source of stability (to counter volatility) and diversification. </a:t>
            </a:r>
          </a:p>
          <a:p>
            <a:pPr eaLnBrk="1" hangingPunct="1">
              <a:buFont typeface="Webdings" pitchFamily="18" charset="2"/>
              <a:buNone/>
            </a:pPr>
            <a:r>
              <a:rPr lang="en-US" sz="1000" smtClean="0"/>
              <a:t>Also, as with municipals, in the left-hand display you can see that short-term yields are much lower than longer maturity yields. This gives the yield curve chart a steep upward slope as maturities grow longer, and one can take advantage of this extreme relationship by “rolling down the yield curve.” </a:t>
            </a:r>
          </a:p>
          <a:p>
            <a:pPr eaLnBrk="1" hangingPunct="1">
              <a:buFont typeface="Webdings" pitchFamily="18" charset="2"/>
              <a:buNone/>
            </a:pPr>
            <a:r>
              <a:rPr lang="en-US" sz="1000" smtClean="0"/>
              <a:t>As intermediate-term bonds age, they gradually become shorter-term bonds that pay higher income than other short-term bonds. Imagine how valuable a five-year US Treasury bond paying income of 1.8% would be as it ages and becomes a four-year bond and then a three-year bond, where yields might be 1% or less. This makes the bond more attractive and its value typically rises because of it. Actively managing this “roll” may enhance returns.</a:t>
            </a:r>
          </a:p>
          <a:p>
            <a:pPr eaLnBrk="1" hangingPunct="1">
              <a:buFont typeface="Webdings" pitchFamily="18" charset="2"/>
              <a:buNone/>
            </a:pPr>
            <a:r>
              <a:rPr lang="en-US" sz="1000" smtClean="0"/>
              <a:t>Secondly, a critical message is that globalizing a bond portfolio allows you to reduce its direct sensitivity to home-market interest rates. Historically, this has been effective because economic cycles aren’t synchronized across countries, countries that change interest rates at different times depending on their particular circumstances. In today’s environment of challenged government balance sheets, the benefit of country diversification is even greater.</a:t>
            </a:r>
          </a:p>
          <a:p>
            <a:pPr eaLnBrk="1" hangingPunct="1">
              <a:buFont typeface="Webdings" pitchFamily="18" charset="2"/>
              <a:buNone/>
            </a:pPr>
            <a:r>
              <a:rPr lang="en-US" sz="1000" smtClean="0"/>
              <a:t>Lastly, return differences between countries can be significant. The display on the right shows the currency-hedged returns of six large, developed, liquid bond markets by calendar year. These markets trade leadership each year, and the differences between the best and worst performances can be quite substantial, creating an opportunity for active bond managers to exploit. </a:t>
            </a:r>
          </a:p>
          <a:p>
            <a:pPr eaLnBrk="1" hangingPunct="1">
              <a:buFont typeface="Webdings" pitchFamily="18" charset="2"/>
              <a:buNone/>
            </a:pPr>
            <a:endParaRPr lang="en-US" altLang="zh-TW"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a:ln/>
        </p:spPr>
      </p:sp>
      <p:sp>
        <p:nvSpPr>
          <p:cNvPr id="119810" name="Notes Placeholder 2"/>
          <p:cNvSpPr>
            <a:spLocks noGrp="1"/>
          </p:cNvSpPr>
          <p:nvPr>
            <p:ph type="body" idx="1"/>
          </p:nvPr>
        </p:nvSpPr>
        <p:spPr>
          <a:noFill/>
          <a:ln w="9525"/>
        </p:spPr>
        <p:txBody>
          <a:bodyPr/>
          <a:lstStyle/>
          <a:p>
            <a:pPr eaLnBrk="1" hangingPunct="1">
              <a:buFont typeface="Webdings" pitchFamily="18" charset="2"/>
              <a:buNone/>
            </a:pPr>
            <a:r>
              <a:rPr lang="en-US" sz="1000" smtClean="0"/>
              <a:t>We mentioned that the previous display showed hedged bond returns, and we believe this is important. Currency can have profound impacts on both returns and volatilities of global portfolios, and one should be mindful of the significant difference between bond and currency behavior.</a:t>
            </a:r>
          </a:p>
          <a:p>
            <a:pPr eaLnBrk="1" hangingPunct="1">
              <a:buFont typeface="Webdings" pitchFamily="18" charset="2"/>
              <a:buNone/>
            </a:pPr>
            <a:r>
              <a:rPr lang="en-US" sz="1000" smtClean="0"/>
              <a:t>The display on the left shows the movement of the US dollar versus a basket of international developed currencies. You can see that exchange rate movements can be large, and they are strongly auto correlated, meaning that they tend to move in one direction for extended periods of time. We are at the end of a decade-long period of USD weakening and may have reached an inflection point that may lead to a period of USD strengthening versus developed currencies. In a period of a declining dollar, unhedged investors in overseas bonds benefitted from local returns being converted into weaker US dollars, but if the US dollar starts to strengthen over time, unhedged foreign currency exposure would turn into a detractor.</a:t>
            </a:r>
          </a:p>
          <a:p>
            <a:pPr eaLnBrk="1" hangingPunct="1">
              <a:buFont typeface="Webdings" pitchFamily="18" charset="2"/>
              <a:buNone/>
            </a:pPr>
            <a:r>
              <a:rPr lang="en-US" sz="1000" smtClean="0"/>
              <a:t>The display on the right shows historic developed country currency volatility. Currency volatility, which is ordinarily much higher than bond volatility, spiked in 2008 and remains highly elevated. Not shown, emerging markets currencies have been even more volatile. Comparing this to hedged global bond volatility, it’s clear that currency volatility can overwhelm underlying bond volatility. This is a critical consideration in fixed income portfolio construction, which is why we strongly advise hedging global bond holdings within a core allocation. </a:t>
            </a:r>
          </a:p>
          <a:p>
            <a:pPr eaLnBrk="1" hangingPunct="1">
              <a:buFont typeface="Webdings" pitchFamily="18" charset="2"/>
              <a:buNone/>
            </a:pPr>
            <a:r>
              <a:rPr lang="en-US" sz="1000" smtClean="0"/>
              <a:t>Said another way: Do you really want to port that kind of volatility onto the part of your portfolio that’s supposed to be providing stability?</a:t>
            </a:r>
          </a:p>
          <a:p>
            <a:pPr eaLnBrk="1" hangingPunct="1">
              <a:buFont typeface="Webdings" pitchFamily="18" charset="2"/>
              <a:buNone/>
            </a:pPr>
            <a:endParaRPr lang="en-US" smtClean="0"/>
          </a:p>
        </p:txBody>
      </p:sp>
      <p:sp>
        <p:nvSpPr>
          <p:cNvPr id="119811" name="Date Placeholder 3"/>
          <p:cNvSpPr>
            <a:spLocks noGrp="1"/>
          </p:cNvSpPr>
          <p:nvPr>
            <p:ph type="dt" sz="quarter" idx="1"/>
          </p:nvPr>
        </p:nvSpPr>
        <p:spPr>
          <a:noFill/>
        </p:spPr>
        <p:txBody>
          <a:bodyPr/>
          <a:lstStyle/>
          <a:p>
            <a:pPr defTabSz="930275"/>
            <a:fld id="{A3116BD3-226A-458C-B988-71FDF3876B57}" type="datetime2">
              <a:rPr lang="en-US" smtClean="0"/>
              <a:pPr defTabSz="930275"/>
              <a:t>Thursday, January 12, 2012</a:t>
            </a:fld>
            <a:endParaRPr lang="en-US" smtClean="0"/>
          </a:p>
        </p:txBody>
      </p:sp>
      <p:sp>
        <p:nvSpPr>
          <p:cNvPr id="119812" name="Slide Number Placeholder 4"/>
          <p:cNvSpPr>
            <a:spLocks noGrp="1"/>
          </p:cNvSpPr>
          <p:nvPr>
            <p:ph type="sldNum" sz="quarter" idx="5"/>
          </p:nvPr>
        </p:nvSpPr>
        <p:spPr>
          <a:xfrm>
            <a:off x="6673850" y="9029700"/>
            <a:ext cx="173038" cy="185738"/>
          </a:xfrm>
          <a:noFill/>
        </p:spPr>
        <p:txBody>
          <a:bodyPr/>
          <a:lstStyle/>
          <a:p>
            <a:pPr defTabSz="930275"/>
            <a:fld id="{1F4D8DEC-52EC-4C38-B1A6-75BE51D1D296}" type="slidenum">
              <a:rPr lang="en-US" smtClean="0"/>
              <a:pPr defTabSz="930275"/>
              <a:t>25</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3"/>
          <p:cNvSpPr>
            <a:spLocks noGrp="1" noChangeArrowheads="1"/>
          </p:cNvSpPr>
          <p:nvPr>
            <p:ph type="dt" sz="quarter" idx="1"/>
          </p:nvPr>
        </p:nvSpPr>
        <p:spPr>
          <a:noFill/>
        </p:spPr>
        <p:txBody>
          <a:bodyPr/>
          <a:lstStyle/>
          <a:p>
            <a:pPr defTabSz="930275"/>
            <a:fld id="{B4F8ABA8-64D2-4D81-A206-1AD6B1534218}" type="datetime2">
              <a:rPr lang="en-US" smtClean="0"/>
              <a:pPr defTabSz="930275"/>
              <a:t>Thursday, January 12, 2012</a:t>
            </a:fld>
            <a:endParaRPr lang="en-US" smtClean="0"/>
          </a:p>
        </p:txBody>
      </p:sp>
      <p:sp>
        <p:nvSpPr>
          <p:cNvPr id="121858" name="Rectangle 7"/>
          <p:cNvSpPr>
            <a:spLocks noGrp="1" noChangeArrowheads="1"/>
          </p:cNvSpPr>
          <p:nvPr>
            <p:ph type="sldNum" sz="quarter" idx="5"/>
          </p:nvPr>
        </p:nvSpPr>
        <p:spPr>
          <a:xfrm>
            <a:off x="6673850" y="9029700"/>
            <a:ext cx="173038" cy="185738"/>
          </a:xfrm>
          <a:noFill/>
        </p:spPr>
        <p:txBody>
          <a:bodyPr/>
          <a:lstStyle/>
          <a:p>
            <a:pPr defTabSz="930275"/>
            <a:fld id="{AB0E8093-6C52-4D7E-A7F3-06C48D9608B8}" type="slidenum">
              <a:rPr lang="en-US" smtClean="0"/>
              <a:pPr defTabSz="930275"/>
              <a:t>26</a:t>
            </a:fld>
            <a:endParaRPr lang="en-US" smtClean="0"/>
          </a:p>
        </p:txBody>
      </p:sp>
      <p:sp>
        <p:nvSpPr>
          <p:cNvPr id="121859" name="Rectangle 2"/>
          <p:cNvSpPr>
            <a:spLocks noGrp="1" noRot="1" noChangeAspect="1" noChangeArrowheads="1" noTextEdit="1"/>
          </p:cNvSpPr>
          <p:nvPr>
            <p:ph type="sldImg"/>
          </p:nvPr>
        </p:nvSpPr>
        <p:spPr>
          <a:ln/>
        </p:spPr>
      </p:sp>
      <p:sp>
        <p:nvSpPr>
          <p:cNvPr id="2001923" name="Rectangle 3"/>
          <p:cNvSpPr>
            <a:spLocks noGrp="1" noChangeArrowheads="1"/>
          </p:cNvSpPr>
          <p:nvPr>
            <p:ph type="body" idx="1"/>
          </p:nvPr>
        </p:nvSpPr>
        <p:spPr>
          <a:ln/>
          <a:extLst/>
        </p:spPr>
        <p:txBody>
          <a:bodyPr/>
          <a:lstStyle/>
          <a:p>
            <a:pPr eaLnBrk="1" hangingPunct="1">
              <a:buFont typeface="Webdings" pitchFamily="18" charset="2"/>
              <a:buNone/>
              <a:defRPr/>
            </a:pPr>
            <a:r>
              <a:rPr lang="en-US" sz="1000" dirty="0"/>
              <a:t>We’ve covered a wide range of topics relating to our view of the capital markets today, so let’s summarize:</a:t>
            </a:r>
          </a:p>
          <a:p>
            <a:pPr eaLnBrk="1" hangingPunct="1">
              <a:buFont typeface="Webdings" pitchFamily="18" charset="2"/>
              <a:buNone/>
              <a:defRPr/>
            </a:pPr>
            <a:r>
              <a:rPr lang="en-US" sz="1000" dirty="0"/>
              <a:t>- Stocks attractive based on long-term valuations, but volatility detracts in near term</a:t>
            </a:r>
          </a:p>
          <a:p>
            <a:pPr eaLnBrk="1" hangingPunct="1">
              <a:buFont typeface="Webdings" pitchFamily="18" charset="2"/>
              <a:buNone/>
              <a:defRPr/>
            </a:pPr>
            <a:r>
              <a:rPr lang="en-US" sz="1000" dirty="0"/>
              <a:t>- We expect the global economic recovery to continue despite near-term risks, including potential policy errors and recent recession in Europe</a:t>
            </a:r>
          </a:p>
          <a:p>
            <a:pPr eaLnBrk="1" hangingPunct="1">
              <a:buFont typeface="Webdings" pitchFamily="18" charset="2"/>
              <a:buNone/>
              <a:defRPr/>
            </a:pPr>
            <a:r>
              <a:rPr lang="en-US" sz="1000" dirty="0"/>
              <a:t>- Today’s markets present attractive investment opportunities:</a:t>
            </a:r>
          </a:p>
          <a:p>
            <a:pPr marL="293709" indent="-173336" eaLnBrk="1" hangingPunct="1">
              <a:defRPr/>
            </a:pPr>
            <a:r>
              <a:rPr lang="en-US" sz="1000" dirty="0"/>
              <a:t>While our view is that equities should be underweight strategic targets, equity income and small/</a:t>
            </a:r>
            <a:r>
              <a:rPr lang="en-US" sz="1000" dirty="0" err="1"/>
              <a:t>SMID</a:t>
            </a:r>
            <a:r>
              <a:rPr lang="en-US" sz="1000" dirty="0"/>
              <a:t> cap strategies are promising</a:t>
            </a:r>
          </a:p>
          <a:p>
            <a:pPr marL="293709" indent="-173336" eaLnBrk="1" hangingPunct="1">
              <a:defRPr/>
            </a:pPr>
            <a:r>
              <a:rPr lang="en-US" sz="1000" dirty="0"/>
              <a:t>Real asset and high-yield strategies today offer equity-like return potential with low correlation</a:t>
            </a:r>
          </a:p>
          <a:p>
            <a:pPr marL="293709" indent="-173336" eaLnBrk="1" hangingPunct="1">
              <a:defRPr/>
            </a:pPr>
            <a:r>
              <a:rPr lang="en-US" sz="1000" dirty="0"/>
              <a:t>Municipals are attractive relative to taxable bonds</a:t>
            </a:r>
          </a:p>
          <a:p>
            <a:pPr marL="293709" indent="-173336" eaLnBrk="1" hangingPunct="1">
              <a:defRPr/>
            </a:pPr>
            <a:r>
              <a:rPr lang="en-US" sz="1000" dirty="0"/>
              <a:t>High-grade bonds should be managed globally and to exploit roll</a:t>
            </a:r>
          </a:p>
          <a:p>
            <a:pPr eaLnBrk="1" hangingPunct="1">
              <a:buFont typeface="Webdings" pitchFamily="18" charset="2"/>
              <a:buNone/>
              <a:defRPr/>
            </a:pPr>
            <a:r>
              <a:rPr lang="en-US" sz="1000" dirty="0"/>
              <a:t>Thank you. I’d be happy to take your questions now.</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xfrm>
            <a:off x="6673850" y="9029700"/>
            <a:ext cx="173038" cy="185738"/>
          </a:xfrm>
          <a:noFill/>
        </p:spPr>
        <p:txBody>
          <a:bodyPr/>
          <a:lstStyle/>
          <a:p>
            <a:pPr defTabSz="930275"/>
            <a:fld id="{93A8647F-2495-45D7-A5F2-98EC5B26F059}" type="slidenum">
              <a:rPr lang="en-US" smtClean="0"/>
              <a:pPr defTabSz="930275"/>
              <a:t>27</a:t>
            </a:fld>
            <a:endParaRPr lang="en-US" smtClean="0"/>
          </a:p>
        </p:txBody>
      </p:sp>
      <p:sp>
        <p:nvSpPr>
          <p:cNvPr id="123906" name="Rectangle 3"/>
          <p:cNvSpPr txBox="1">
            <a:spLocks noGrp="1" noChangeArrowheads="1"/>
          </p:cNvSpPr>
          <p:nvPr/>
        </p:nvSpPr>
        <p:spPr bwMode="gray">
          <a:xfrm>
            <a:off x="3738563" y="155575"/>
            <a:ext cx="3108325" cy="171450"/>
          </a:xfrm>
          <a:prstGeom prst="rect">
            <a:avLst/>
          </a:prstGeom>
          <a:noFill/>
          <a:ln w="9525">
            <a:noFill/>
            <a:miter lim="800000"/>
            <a:headEnd/>
            <a:tailEnd/>
          </a:ln>
        </p:spPr>
        <p:txBody>
          <a:bodyPr lIns="0" tIns="0" rIns="0" bIns="0" anchor="b">
            <a:spAutoFit/>
          </a:bodyPr>
          <a:lstStyle/>
          <a:p>
            <a:pPr algn="r" defTabSz="936625" eaLnBrk="0" hangingPunct="0"/>
            <a:fld id="{B50DC0B9-7D19-445F-9F24-ABC726866EFD}" type="datetime2">
              <a:rPr lang="en-US" sz="1100">
                <a:solidFill>
                  <a:schemeClr val="folHlink"/>
                </a:solidFill>
              </a:rPr>
              <a:pPr algn="r" defTabSz="936625" eaLnBrk="0" hangingPunct="0"/>
              <a:t>Thursday, January 12, 2012</a:t>
            </a:fld>
            <a:endParaRPr lang="en-US" sz="1100">
              <a:solidFill>
                <a:schemeClr val="folHlink"/>
              </a:solidFill>
            </a:endParaRPr>
          </a:p>
        </p:txBody>
      </p:sp>
      <p:sp>
        <p:nvSpPr>
          <p:cNvPr id="123907" name="Rectangle 7"/>
          <p:cNvSpPr txBox="1">
            <a:spLocks noGrp="1" noChangeArrowheads="1"/>
          </p:cNvSpPr>
          <p:nvPr/>
        </p:nvSpPr>
        <p:spPr bwMode="gray">
          <a:xfrm>
            <a:off x="6686550" y="9045575"/>
            <a:ext cx="160338" cy="169863"/>
          </a:xfrm>
          <a:prstGeom prst="rect">
            <a:avLst/>
          </a:prstGeom>
          <a:noFill/>
          <a:ln w="9525">
            <a:noFill/>
            <a:miter lim="800000"/>
            <a:headEnd/>
            <a:tailEnd/>
          </a:ln>
        </p:spPr>
        <p:txBody>
          <a:bodyPr wrap="none" lIns="0" tIns="0" rIns="0" bIns="0" anchor="b">
            <a:spAutoFit/>
          </a:bodyPr>
          <a:lstStyle/>
          <a:p>
            <a:pPr algn="r" defTabSz="936625" eaLnBrk="0" hangingPunct="0"/>
            <a:fld id="{CF3C961C-685C-47F6-932E-32A4015C1FB5}" type="slidenum">
              <a:rPr lang="en-US" sz="1100">
                <a:solidFill>
                  <a:schemeClr val="folHlink"/>
                </a:solidFill>
              </a:rPr>
              <a:pPr algn="r" defTabSz="936625" eaLnBrk="0" hangingPunct="0"/>
              <a:t>27</a:t>
            </a:fld>
            <a:endParaRPr lang="en-US" sz="1100">
              <a:solidFill>
                <a:schemeClr val="folHlink"/>
              </a:solidFill>
            </a:endParaRPr>
          </a:p>
        </p:txBody>
      </p:sp>
      <p:sp>
        <p:nvSpPr>
          <p:cNvPr id="123908" name="Rectangle 2"/>
          <p:cNvSpPr>
            <a:spLocks noGrp="1" noRot="1" noChangeAspect="1" noChangeArrowheads="1" noTextEdit="1"/>
          </p:cNvSpPr>
          <p:nvPr>
            <p:ph type="sldImg"/>
          </p:nvPr>
        </p:nvSpPr>
        <p:spPr>
          <a:xfrm>
            <a:off x="993775" y="701675"/>
            <a:ext cx="5041900" cy="3492500"/>
          </a:xfrm>
          <a:ln/>
        </p:spPr>
      </p:sp>
      <p:sp>
        <p:nvSpPr>
          <p:cNvPr id="123909" name="Rectangle 4"/>
          <p:cNvSpPr>
            <a:spLocks noGrp="1" noChangeArrowheads="1"/>
          </p:cNvSpPr>
          <p:nvPr>
            <p:ph type="body" idx="1"/>
          </p:nvPr>
        </p:nvSpPr>
        <p:spPr>
          <a:xfrm>
            <a:off x="663575" y="4548188"/>
            <a:ext cx="5675313" cy="277812"/>
          </a:xfrm>
          <a:noFill/>
          <a:ln w="9525"/>
        </p:spPr>
        <p:txBody>
          <a:bodyPr lIns="92388" tIns="46196" rIns="92388" bIns="46196">
            <a:spAutoFit/>
          </a:bodyPr>
          <a:lstStyle/>
          <a:p>
            <a:pPr marL="0" algn="ctr" defTabSz="903288" eaLnBrk="1" hangingPunct="1">
              <a:buFont typeface="Webdings" pitchFamily="18" charset="2"/>
              <a:buNone/>
            </a:pPr>
            <a:r>
              <a:rPr lang="en-US" b="1" smtClean="0"/>
              <a:t>READ TO AUDIENCE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xfrm>
            <a:off x="6673850" y="9029700"/>
            <a:ext cx="173038" cy="185738"/>
          </a:xfrm>
          <a:noFill/>
        </p:spPr>
        <p:txBody>
          <a:bodyPr/>
          <a:lstStyle/>
          <a:p>
            <a:pPr defTabSz="930275"/>
            <a:fld id="{D7409C10-EB3B-46A8-A853-05BDCD5E25FE}" type="slidenum">
              <a:rPr lang="en-US" smtClean="0"/>
              <a:pPr defTabSz="930275"/>
              <a:t>28</a:t>
            </a:fld>
            <a:endParaRPr lang="en-US" smtClean="0"/>
          </a:p>
        </p:txBody>
      </p:sp>
      <p:sp>
        <p:nvSpPr>
          <p:cNvPr id="125954" name="Rectangle 3"/>
          <p:cNvSpPr txBox="1">
            <a:spLocks noGrp="1" noChangeArrowheads="1"/>
          </p:cNvSpPr>
          <p:nvPr/>
        </p:nvSpPr>
        <p:spPr bwMode="gray">
          <a:xfrm>
            <a:off x="3738563" y="155575"/>
            <a:ext cx="3108325" cy="171450"/>
          </a:xfrm>
          <a:prstGeom prst="rect">
            <a:avLst/>
          </a:prstGeom>
          <a:noFill/>
          <a:ln w="9525">
            <a:noFill/>
            <a:miter lim="800000"/>
            <a:headEnd/>
            <a:tailEnd/>
          </a:ln>
        </p:spPr>
        <p:txBody>
          <a:bodyPr lIns="0" tIns="0" rIns="0" bIns="0" anchor="b">
            <a:spAutoFit/>
          </a:bodyPr>
          <a:lstStyle/>
          <a:p>
            <a:pPr algn="r" defTabSz="936625" eaLnBrk="0" hangingPunct="0"/>
            <a:fld id="{B6FEFF7F-0D4E-4143-9DD9-7565CDAB966D}" type="datetime2">
              <a:rPr lang="en-US" sz="1100">
                <a:solidFill>
                  <a:schemeClr val="folHlink"/>
                </a:solidFill>
              </a:rPr>
              <a:pPr algn="r" defTabSz="936625" eaLnBrk="0" hangingPunct="0"/>
              <a:t>Thursday, January 12, 2012</a:t>
            </a:fld>
            <a:endParaRPr lang="en-US" sz="1100">
              <a:solidFill>
                <a:schemeClr val="folHlink"/>
              </a:solidFill>
            </a:endParaRPr>
          </a:p>
        </p:txBody>
      </p:sp>
      <p:sp>
        <p:nvSpPr>
          <p:cNvPr id="125955" name="Rectangle 7"/>
          <p:cNvSpPr txBox="1">
            <a:spLocks noGrp="1" noChangeArrowheads="1"/>
          </p:cNvSpPr>
          <p:nvPr/>
        </p:nvSpPr>
        <p:spPr bwMode="gray">
          <a:xfrm>
            <a:off x="6686550" y="9045575"/>
            <a:ext cx="160338" cy="169863"/>
          </a:xfrm>
          <a:prstGeom prst="rect">
            <a:avLst/>
          </a:prstGeom>
          <a:noFill/>
          <a:ln w="9525">
            <a:noFill/>
            <a:miter lim="800000"/>
            <a:headEnd/>
            <a:tailEnd/>
          </a:ln>
        </p:spPr>
        <p:txBody>
          <a:bodyPr wrap="none" lIns="0" tIns="0" rIns="0" bIns="0" anchor="b">
            <a:spAutoFit/>
          </a:bodyPr>
          <a:lstStyle/>
          <a:p>
            <a:pPr algn="r" defTabSz="936625" eaLnBrk="0" hangingPunct="0"/>
            <a:fld id="{7AFBD241-7291-4C9B-9BE0-47AFD91E10AA}" type="slidenum">
              <a:rPr lang="en-US" sz="1100">
                <a:solidFill>
                  <a:schemeClr val="folHlink"/>
                </a:solidFill>
              </a:rPr>
              <a:pPr algn="r" defTabSz="936625" eaLnBrk="0" hangingPunct="0"/>
              <a:t>28</a:t>
            </a:fld>
            <a:endParaRPr lang="en-US" sz="1100">
              <a:solidFill>
                <a:schemeClr val="folHlink"/>
              </a:solidFill>
            </a:endParaRPr>
          </a:p>
        </p:txBody>
      </p:sp>
      <p:sp>
        <p:nvSpPr>
          <p:cNvPr id="125956" name="Rectangle 2"/>
          <p:cNvSpPr>
            <a:spLocks noGrp="1" noRot="1" noChangeAspect="1" noChangeArrowheads="1" noTextEdit="1"/>
          </p:cNvSpPr>
          <p:nvPr>
            <p:ph type="sldImg"/>
          </p:nvPr>
        </p:nvSpPr>
        <p:spPr>
          <a:xfrm>
            <a:off x="993775" y="701675"/>
            <a:ext cx="5041900" cy="3492500"/>
          </a:xfrm>
          <a:ln/>
        </p:spPr>
      </p:sp>
      <p:sp>
        <p:nvSpPr>
          <p:cNvPr id="125957" name="Rectangle 5"/>
          <p:cNvSpPr>
            <a:spLocks noChangeArrowheads="1"/>
          </p:cNvSpPr>
          <p:nvPr/>
        </p:nvSpPr>
        <p:spPr bwMode="auto">
          <a:xfrm>
            <a:off x="663575" y="4548188"/>
            <a:ext cx="5675313" cy="279400"/>
          </a:xfrm>
          <a:prstGeom prst="rect">
            <a:avLst/>
          </a:prstGeom>
          <a:noFill/>
          <a:ln w="9525">
            <a:noFill/>
            <a:miter lim="800000"/>
            <a:headEnd/>
            <a:tailEnd/>
          </a:ln>
        </p:spPr>
        <p:txBody>
          <a:bodyPr lIns="92387" tIns="46195" rIns="92387" bIns="46195">
            <a:spAutoFit/>
          </a:bodyPr>
          <a:lstStyle/>
          <a:p>
            <a:pPr algn="ctr" defTabSz="901700">
              <a:spcAft>
                <a:spcPct val="50000"/>
              </a:spcAft>
              <a:buFont typeface="Webdings" pitchFamily="18" charset="2"/>
              <a:buNone/>
            </a:pPr>
            <a:r>
              <a:rPr lang="en-US" b="1">
                <a:ea typeface="MS PGothic" pitchFamily="34" charset="-128"/>
              </a:rPr>
              <a:t>READ TO AUDIENCE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Grp="1" noChangeArrowheads="1"/>
          </p:cNvSpPr>
          <p:nvPr>
            <p:ph type="dt" sz="quarter" idx="1"/>
          </p:nvPr>
        </p:nvSpPr>
        <p:spPr>
          <a:noFill/>
        </p:spPr>
        <p:txBody>
          <a:bodyPr/>
          <a:lstStyle/>
          <a:p>
            <a:pPr defTabSz="930275"/>
            <a:fld id="{E37FA816-6D0B-4713-BBC9-16B9348388F2}" type="datetime2">
              <a:rPr lang="en-US" smtClean="0"/>
              <a:pPr defTabSz="930275"/>
              <a:t>Thursday, January 12, 2012</a:t>
            </a:fld>
            <a:endParaRPr lang="en-US" smtClean="0"/>
          </a:p>
        </p:txBody>
      </p:sp>
      <p:sp>
        <p:nvSpPr>
          <p:cNvPr id="13314" name="Rectangle 7"/>
          <p:cNvSpPr>
            <a:spLocks noGrp="1" noChangeArrowheads="1"/>
          </p:cNvSpPr>
          <p:nvPr>
            <p:ph type="sldNum" sz="quarter" idx="5"/>
          </p:nvPr>
        </p:nvSpPr>
        <p:spPr>
          <a:xfrm>
            <a:off x="6761163" y="9029700"/>
            <a:ext cx="85725" cy="185738"/>
          </a:xfrm>
          <a:noFill/>
        </p:spPr>
        <p:txBody>
          <a:bodyPr/>
          <a:lstStyle/>
          <a:p>
            <a:pPr defTabSz="930275"/>
            <a:fld id="{64AAC17C-DB8D-4D24-9AAD-709620814B24}" type="slidenum">
              <a:rPr lang="en-US" smtClean="0"/>
              <a:pPr defTabSz="930275"/>
              <a:t>2</a:t>
            </a:fld>
            <a:endParaRPr lang="en-US" smtClean="0"/>
          </a:p>
        </p:txBody>
      </p:sp>
      <p:sp>
        <p:nvSpPr>
          <p:cNvPr id="13315" name="Rectangle 7"/>
          <p:cNvSpPr txBox="1">
            <a:spLocks noGrp="1" noChangeArrowheads="1"/>
          </p:cNvSpPr>
          <p:nvPr/>
        </p:nvSpPr>
        <p:spPr bwMode="gray">
          <a:xfrm>
            <a:off x="6764338" y="9058275"/>
            <a:ext cx="79375" cy="169863"/>
          </a:xfrm>
          <a:prstGeom prst="rect">
            <a:avLst/>
          </a:prstGeom>
          <a:noFill/>
          <a:ln w="9525">
            <a:noFill/>
            <a:miter lim="800000"/>
            <a:headEnd/>
            <a:tailEnd/>
          </a:ln>
        </p:spPr>
        <p:txBody>
          <a:bodyPr wrap="none" lIns="0" tIns="0" rIns="0" bIns="0" anchor="b">
            <a:spAutoFit/>
          </a:bodyPr>
          <a:lstStyle/>
          <a:p>
            <a:pPr algn="r" defTabSz="908050" eaLnBrk="0" hangingPunct="0"/>
            <a:fld id="{E45E34BC-A086-471A-8DAD-0AC080226080}" type="slidenum">
              <a:rPr lang="en-GB" sz="1100">
                <a:solidFill>
                  <a:schemeClr val="folHlink"/>
                </a:solidFill>
              </a:rPr>
              <a:pPr algn="r" defTabSz="908050" eaLnBrk="0" hangingPunct="0"/>
              <a:t>2</a:t>
            </a:fld>
            <a:endParaRPr lang="en-GB" sz="1100">
              <a:solidFill>
                <a:schemeClr val="folHlink"/>
              </a:solidFill>
            </a:endParaRPr>
          </a:p>
        </p:txBody>
      </p:sp>
      <p:sp>
        <p:nvSpPr>
          <p:cNvPr id="13316" name="Rectangle 7"/>
          <p:cNvSpPr txBox="1">
            <a:spLocks noGrp="1" noChangeArrowheads="1"/>
          </p:cNvSpPr>
          <p:nvPr/>
        </p:nvSpPr>
        <p:spPr bwMode="gray">
          <a:xfrm>
            <a:off x="6764338" y="9048750"/>
            <a:ext cx="79375" cy="169863"/>
          </a:xfrm>
          <a:prstGeom prst="rect">
            <a:avLst/>
          </a:prstGeom>
          <a:noFill/>
          <a:ln w="9525">
            <a:noFill/>
            <a:miter lim="800000"/>
            <a:headEnd/>
            <a:tailEnd/>
          </a:ln>
        </p:spPr>
        <p:txBody>
          <a:bodyPr wrap="none" lIns="0" tIns="0" rIns="0" bIns="0" anchor="b">
            <a:spAutoFit/>
          </a:bodyPr>
          <a:lstStyle/>
          <a:p>
            <a:pPr algn="r" defTabSz="908050" eaLnBrk="0" hangingPunct="0"/>
            <a:fld id="{5535055F-E52F-4A04-B407-2A30C7C64019}" type="slidenum">
              <a:rPr lang="en-GB" sz="1100">
                <a:solidFill>
                  <a:schemeClr val="folHlink"/>
                </a:solidFill>
              </a:rPr>
              <a:pPr algn="r" defTabSz="908050" eaLnBrk="0" hangingPunct="0"/>
              <a:t>2</a:t>
            </a:fld>
            <a:endParaRPr lang="en-GB" sz="1100">
              <a:solidFill>
                <a:schemeClr val="folHlink"/>
              </a:solidFill>
            </a:endParaRPr>
          </a:p>
        </p:txBody>
      </p:sp>
      <p:sp>
        <p:nvSpPr>
          <p:cNvPr id="13317" name="Rectangle 2"/>
          <p:cNvSpPr>
            <a:spLocks noGrp="1" noRot="1" noChangeAspect="1" noChangeArrowheads="1" noTextEdit="1"/>
          </p:cNvSpPr>
          <p:nvPr>
            <p:ph type="sldImg"/>
          </p:nvPr>
        </p:nvSpPr>
        <p:spPr>
          <a:xfrm>
            <a:off x="996950" y="700088"/>
            <a:ext cx="5043488" cy="3492500"/>
          </a:xfrm>
          <a:ln/>
        </p:spPr>
      </p:sp>
      <p:sp>
        <p:nvSpPr>
          <p:cNvPr id="13318" name="Rectangle 5"/>
          <p:cNvSpPr>
            <a:spLocks noChangeArrowheads="1"/>
          </p:cNvSpPr>
          <p:nvPr/>
        </p:nvSpPr>
        <p:spPr bwMode="gray">
          <a:xfrm>
            <a:off x="611188" y="4484688"/>
            <a:ext cx="5675312" cy="4059237"/>
          </a:xfrm>
          <a:prstGeom prst="rect">
            <a:avLst/>
          </a:prstGeom>
          <a:noFill/>
          <a:ln w="9525">
            <a:noFill/>
            <a:miter lim="800000"/>
            <a:headEnd/>
            <a:tailEnd/>
          </a:ln>
        </p:spPr>
        <p:txBody>
          <a:bodyPr lIns="0" tIns="0" rIns="0" bIns="0"/>
          <a:lstStyle/>
          <a:p>
            <a:pPr marL="115888" defTabSz="889000">
              <a:spcBef>
                <a:spcPct val="30000"/>
              </a:spcBef>
              <a:buClr>
                <a:srgbClr val="AEBC22"/>
              </a:buClr>
              <a:buFont typeface="Webdings" pitchFamily="18" charset="2"/>
              <a:buNone/>
            </a:pPr>
            <a:endParaRPr lang="en-US" sz="1100"/>
          </a:p>
          <a:p>
            <a:pPr marL="115888" defTabSz="889000">
              <a:spcBef>
                <a:spcPct val="30000"/>
              </a:spcBef>
              <a:buClr>
                <a:srgbClr val="AEBC22"/>
              </a:buClr>
              <a:buFont typeface="Webdings" pitchFamily="18" charset="2"/>
              <a:buNone/>
            </a:pPr>
            <a:endParaRPr lang="en-US" sz="1100"/>
          </a:p>
        </p:txBody>
      </p:sp>
      <p:sp>
        <p:nvSpPr>
          <p:cNvPr id="13319" name="Rectangle 4"/>
          <p:cNvSpPr>
            <a:spLocks noGrp="1" noChangeArrowheads="1"/>
          </p:cNvSpPr>
          <p:nvPr>
            <p:ph type="body" idx="1"/>
          </p:nvPr>
        </p:nvSpPr>
        <p:spPr>
          <a:xfrm>
            <a:off x="663575" y="4548188"/>
            <a:ext cx="5675313" cy="3144837"/>
          </a:xfrm>
          <a:noFill/>
          <a:ln w="9525"/>
        </p:spPr>
        <p:txBody>
          <a:bodyPr/>
          <a:lstStyle/>
          <a:p>
            <a:pPr eaLnBrk="1" hangingPunct="1">
              <a:buFont typeface="Webdings" pitchFamily="18" charset="2"/>
              <a:buNone/>
            </a:pPr>
            <a:r>
              <a:rPr lang="en-US" sz="1000" smtClean="0"/>
              <a:t>Stocks endured an extraordinarily volatile year in 2011 and finished the year down in Europe and Asia, though US large cap markets saw modest positive returns. Even though stocks have produced strong returns from the market bottom reached in March of 2009, markets continue to struggle amidst many sources of anxiety. </a:t>
            </a:r>
          </a:p>
          <a:p>
            <a:pPr eaLnBrk="1" hangingPunct="1">
              <a:buFont typeface="Webdings" pitchFamily="18" charset="2"/>
              <a:buNone/>
            </a:pPr>
            <a:r>
              <a:rPr lang="en-US" sz="1000" smtClean="0"/>
              <a:t>In fixed income, safe haven government bonds around the world benefited from the bouts of risk aversion in the market during the year. Credit posted positive returns for the year, as emerging market debt and global high yield bonds were helped by a strong fourth quarter. </a:t>
            </a:r>
          </a:p>
          <a:p>
            <a:pPr eaLnBrk="1" hangingPunct="1">
              <a:buFont typeface="Webdings" pitchFamily="18" charset="2"/>
              <a:buNone/>
            </a:pPr>
            <a:r>
              <a:rPr lang="en-US" sz="1000" smtClean="0"/>
              <a:t>Alternative assets such as TIPS, REITs and commodities rose in the fourth quarter, but only TIPS generated strong calendar year returns.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xfrm>
            <a:off x="6673850" y="9029700"/>
            <a:ext cx="173038" cy="185738"/>
          </a:xfrm>
          <a:noFill/>
        </p:spPr>
        <p:txBody>
          <a:bodyPr/>
          <a:lstStyle/>
          <a:p>
            <a:pPr defTabSz="930275"/>
            <a:fld id="{B8F959F7-99E6-45E7-99B1-C959688E39AC}" type="slidenum">
              <a:rPr lang="en-US" smtClean="0"/>
              <a:pPr defTabSz="930275"/>
              <a:t>29</a:t>
            </a:fld>
            <a:endParaRPr lang="en-US" smtClean="0"/>
          </a:p>
        </p:txBody>
      </p:sp>
      <p:sp>
        <p:nvSpPr>
          <p:cNvPr id="128002" name="Rectangle 3"/>
          <p:cNvSpPr txBox="1">
            <a:spLocks noGrp="1" noChangeArrowheads="1"/>
          </p:cNvSpPr>
          <p:nvPr/>
        </p:nvSpPr>
        <p:spPr bwMode="gray">
          <a:xfrm>
            <a:off x="3738563" y="155575"/>
            <a:ext cx="3108325" cy="171450"/>
          </a:xfrm>
          <a:prstGeom prst="rect">
            <a:avLst/>
          </a:prstGeom>
          <a:noFill/>
          <a:ln w="9525">
            <a:noFill/>
            <a:miter lim="800000"/>
            <a:headEnd/>
            <a:tailEnd/>
          </a:ln>
        </p:spPr>
        <p:txBody>
          <a:bodyPr lIns="0" tIns="0" rIns="0" bIns="0" anchor="b">
            <a:spAutoFit/>
          </a:bodyPr>
          <a:lstStyle/>
          <a:p>
            <a:pPr algn="r" defTabSz="936625" eaLnBrk="0" hangingPunct="0"/>
            <a:fld id="{70B4A91C-FB92-46B2-B93E-0C7EC1209F15}" type="datetime2">
              <a:rPr lang="en-US" sz="1100">
                <a:solidFill>
                  <a:schemeClr val="folHlink"/>
                </a:solidFill>
              </a:rPr>
              <a:pPr algn="r" defTabSz="936625" eaLnBrk="0" hangingPunct="0"/>
              <a:t>Thursday, January 12, 2012</a:t>
            </a:fld>
            <a:endParaRPr lang="en-US" sz="1100">
              <a:solidFill>
                <a:schemeClr val="folHlink"/>
              </a:solidFill>
            </a:endParaRPr>
          </a:p>
        </p:txBody>
      </p:sp>
      <p:sp>
        <p:nvSpPr>
          <p:cNvPr id="128003" name="Rectangle 7"/>
          <p:cNvSpPr txBox="1">
            <a:spLocks noGrp="1" noChangeArrowheads="1"/>
          </p:cNvSpPr>
          <p:nvPr/>
        </p:nvSpPr>
        <p:spPr bwMode="gray">
          <a:xfrm>
            <a:off x="6686550" y="9045575"/>
            <a:ext cx="160338" cy="169863"/>
          </a:xfrm>
          <a:prstGeom prst="rect">
            <a:avLst/>
          </a:prstGeom>
          <a:noFill/>
          <a:ln w="9525">
            <a:noFill/>
            <a:miter lim="800000"/>
            <a:headEnd/>
            <a:tailEnd/>
          </a:ln>
        </p:spPr>
        <p:txBody>
          <a:bodyPr wrap="none" lIns="0" tIns="0" rIns="0" bIns="0" anchor="b">
            <a:spAutoFit/>
          </a:bodyPr>
          <a:lstStyle/>
          <a:p>
            <a:pPr algn="r" defTabSz="936625" eaLnBrk="0" hangingPunct="0"/>
            <a:fld id="{358A5E1E-C872-426F-9FEE-9D8A13ADF18B}" type="slidenum">
              <a:rPr lang="en-US" sz="1100">
                <a:solidFill>
                  <a:schemeClr val="folHlink"/>
                </a:solidFill>
              </a:rPr>
              <a:pPr algn="r" defTabSz="936625" eaLnBrk="0" hangingPunct="0"/>
              <a:t>29</a:t>
            </a:fld>
            <a:endParaRPr lang="en-US" sz="1100">
              <a:solidFill>
                <a:schemeClr val="folHlink"/>
              </a:solidFill>
            </a:endParaRPr>
          </a:p>
        </p:txBody>
      </p:sp>
      <p:sp>
        <p:nvSpPr>
          <p:cNvPr id="128004" name="Rectangle 2"/>
          <p:cNvSpPr>
            <a:spLocks noGrp="1" noRot="1" noChangeAspect="1" noChangeArrowheads="1" noTextEdit="1"/>
          </p:cNvSpPr>
          <p:nvPr>
            <p:ph type="sldImg"/>
          </p:nvPr>
        </p:nvSpPr>
        <p:spPr>
          <a:xfrm>
            <a:off x="993775" y="701675"/>
            <a:ext cx="5041900" cy="3492500"/>
          </a:xfrm>
          <a:ln/>
        </p:spPr>
      </p:sp>
      <p:sp>
        <p:nvSpPr>
          <p:cNvPr id="128005" name="Rectangle 5"/>
          <p:cNvSpPr>
            <a:spLocks noChangeArrowheads="1"/>
          </p:cNvSpPr>
          <p:nvPr/>
        </p:nvSpPr>
        <p:spPr bwMode="auto">
          <a:xfrm>
            <a:off x="663575" y="4548188"/>
            <a:ext cx="5675313" cy="279400"/>
          </a:xfrm>
          <a:prstGeom prst="rect">
            <a:avLst/>
          </a:prstGeom>
          <a:noFill/>
          <a:ln w="9525">
            <a:noFill/>
            <a:miter lim="800000"/>
            <a:headEnd/>
            <a:tailEnd/>
          </a:ln>
        </p:spPr>
        <p:txBody>
          <a:bodyPr lIns="92387" tIns="46195" rIns="92387" bIns="46195">
            <a:spAutoFit/>
          </a:bodyPr>
          <a:lstStyle/>
          <a:p>
            <a:pPr algn="ctr" defTabSz="901700">
              <a:spcAft>
                <a:spcPct val="50000"/>
              </a:spcAft>
              <a:buFont typeface="Webdings" pitchFamily="18" charset="2"/>
              <a:buNone/>
            </a:pPr>
            <a:r>
              <a:rPr lang="en-US" b="1">
                <a:ea typeface="MS PGothic" pitchFamily="34" charset="-128"/>
              </a:rPr>
              <a:t>READ TO AUDIENCE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xfrm>
            <a:off x="6673850" y="9029700"/>
            <a:ext cx="173038" cy="185738"/>
          </a:xfrm>
          <a:noFill/>
        </p:spPr>
        <p:txBody>
          <a:bodyPr/>
          <a:lstStyle/>
          <a:p>
            <a:pPr defTabSz="930275"/>
            <a:fld id="{678DA5DB-7029-4AEC-A257-FE8778939CCF}" type="slidenum">
              <a:rPr lang="en-US" smtClean="0"/>
              <a:pPr defTabSz="930275"/>
              <a:t>30</a:t>
            </a:fld>
            <a:endParaRPr lang="en-US" smtClean="0"/>
          </a:p>
        </p:txBody>
      </p:sp>
      <p:sp>
        <p:nvSpPr>
          <p:cNvPr id="130050" name="Rectangle 3"/>
          <p:cNvSpPr txBox="1">
            <a:spLocks noGrp="1" noChangeArrowheads="1"/>
          </p:cNvSpPr>
          <p:nvPr/>
        </p:nvSpPr>
        <p:spPr bwMode="gray">
          <a:xfrm>
            <a:off x="3738563" y="157163"/>
            <a:ext cx="3108325" cy="169862"/>
          </a:xfrm>
          <a:prstGeom prst="rect">
            <a:avLst/>
          </a:prstGeom>
          <a:noFill/>
          <a:ln w="9525">
            <a:noFill/>
            <a:miter lim="800000"/>
            <a:headEnd/>
            <a:tailEnd/>
          </a:ln>
        </p:spPr>
        <p:txBody>
          <a:bodyPr lIns="0" tIns="0" rIns="0" bIns="0" anchor="b">
            <a:spAutoFit/>
          </a:bodyPr>
          <a:lstStyle/>
          <a:p>
            <a:pPr algn="r" defTabSz="969963" eaLnBrk="0" hangingPunct="0"/>
            <a:fld id="{59E78F75-9CE5-4688-850B-DC542E8262A5}" type="datetime2">
              <a:rPr lang="en-US" sz="1100">
                <a:solidFill>
                  <a:schemeClr val="folHlink"/>
                </a:solidFill>
              </a:rPr>
              <a:pPr algn="r" defTabSz="969963" eaLnBrk="0" hangingPunct="0"/>
              <a:t>Thursday, January 12, 2012</a:t>
            </a:fld>
            <a:endParaRPr lang="en-US" sz="1100">
              <a:solidFill>
                <a:schemeClr val="folHlink"/>
              </a:solidFill>
            </a:endParaRPr>
          </a:p>
        </p:txBody>
      </p:sp>
      <p:sp>
        <p:nvSpPr>
          <p:cNvPr id="130051" name="Rectangle 7"/>
          <p:cNvSpPr txBox="1">
            <a:spLocks noGrp="1" noChangeArrowheads="1"/>
          </p:cNvSpPr>
          <p:nvPr/>
        </p:nvSpPr>
        <p:spPr bwMode="gray">
          <a:xfrm>
            <a:off x="6684963" y="9045575"/>
            <a:ext cx="161925" cy="169863"/>
          </a:xfrm>
          <a:prstGeom prst="rect">
            <a:avLst/>
          </a:prstGeom>
          <a:noFill/>
          <a:ln w="9525">
            <a:noFill/>
            <a:miter lim="800000"/>
            <a:headEnd/>
            <a:tailEnd/>
          </a:ln>
        </p:spPr>
        <p:txBody>
          <a:bodyPr wrap="none" lIns="0" tIns="0" rIns="0" bIns="0" anchor="b">
            <a:spAutoFit/>
          </a:bodyPr>
          <a:lstStyle/>
          <a:p>
            <a:pPr algn="r" defTabSz="969963" eaLnBrk="0" hangingPunct="0"/>
            <a:fld id="{AFCC9853-D34E-4C6F-ADC6-B27D9B4A87C5}" type="slidenum">
              <a:rPr lang="en-US" sz="1100">
                <a:solidFill>
                  <a:schemeClr val="folHlink"/>
                </a:solidFill>
              </a:rPr>
              <a:pPr algn="r" defTabSz="969963" eaLnBrk="0" hangingPunct="0"/>
              <a:t>30</a:t>
            </a:fld>
            <a:endParaRPr lang="en-US" sz="1100">
              <a:solidFill>
                <a:schemeClr val="folHlink"/>
              </a:solidFill>
            </a:endParaRPr>
          </a:p>
        </p:txBody>
      </p:sp>
      <p:sp>
        <p:nvSpPr>
          <p:cNvPr id="130052" name="Rectangle 2"/>
          <p:cNvSpPr>
            <a:spLocks noGrp="1" noRot="1" noChangeAspect="1" noChangeArrowheads="1" noTextEdit="1"/>
          </p:cNvSpPr>
          <p:nvPr>
            <p:ph type="sldImg"/>
          </p:nvPr>
        </p:nvSpPr>
        <p:spPr>
          <a:xfrm>
            <a:off x="996950" y="703263"/>
            <a:ext cx="5040313" cy="3490912"/>
          </a:xfrm>
          <a:ln/>
        </p:spPr>
      </p:sp>
      <p:sp>
        <p:nvSpPr>
          <p:cNvPr id="130053" name="Rectangle 3"/>
          <p:cNvSpPr>
            <a:spLocks noGrp="1" noChangeArrowheads="1"/>
          </p:cNvSpPr>
          <p:nvPr>
            <p:ph type="body" idx="1"/>
          </p:nvPr>
        </p:nvSpPr>
        <p:spPr>
          <a:xfrm>
            <a:off x="663575" y="4548188"/>
            <a:ext cx="5673725" cy="280987"/>
          </a:xfrm>
          <a:noFill/>
          <a:ln w="9525"/>
        </p:spPr>
        <p:txBody>
          <a:bodyPr lIns="95684" tIns="47844" rIns="95684" bIns="47844">
            <a:spAutoFit/>
          </a:bodyPr>
          <a:lstStyle/>
          <a:p>
            <a:pPr marL="0" defTabSz="903288"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type="dt" sz="quarter" idx="1"/>
          </p:nvPr>
        </p:nvSpPr>
        <p:spPr>
          <a:noFill/>
        </p:spPr>
        <p:txBody>
          <a:bodyPr/>
          <a:lstStyle/>
          <a:p>
            <a:pPr defTabSz="930275"/>
            <a:fld id="{3FDF2FBF-AEEC-4B61-AF60-513695F725A7}" type="datetime2">
              <a:rPr lang="en-US" smtClean="0"/>
              <a:pPr defTabSz="930275"/>
              <a:t>Thursday, January 12, 2012</a:t>
            </a:fld>
            <a:endParaRPr lang="en-US" smtClean="0"/>
          </a:p>
        </p:txBody>
      </p:sp>
      <p:sp>
        <p:nvSpPr>
          <p:cNvPr id="63490" name="Rectangle 7"/>
          <p:cNvSpPr>
            <a:spLocks noGrp="1" noChangeArrowheads="1"/>
          </p:cNvSpPr>
          <p:nvPr>
            <p:ph type="sldNum" sz="quarter" idx="5"/>
          </p:nvPr>
        </p:nvSpPr>
        <p:spPr>
          <a:xfrm>
            <a:off x="6761163" y="9029700"/>
            <a:ext cx="85725" cy="185738"/>
          </a:xfrm>
          <a:noFill/>
        </p:spPr>
        <p:txBody>
          <a:bodyPr/>
          <a:lstStyle/>
          <a:p>
            <a:pPr defTabSz="930275"/>
            <a:fld id="{E5286302-9498-4E7E-8C2E-241198974DB1}" type="slidenum">
              <a:rPr lang="en-US" smtClean="0"/>
              <a:pPr defTabSz="930275"/>
              <a:t>3</a:t>
            </a:fld>
            <a:endParaRPr lang="en-US" smtClean="0"/>
          </a:p>
        </p:txBody>
      </p:sp>
      <p:sp>
        <p:nvSpPr>
          <p:cNvPr id="63491" name="Rectangle 3"/>
          <p:cNvSpPr txBox="1">
            <a:spLocks noGrp="1" noChangeArrowheads="1"/>
          </p:cNvSpPr>
          <p:nvPr/>
        </p:nvSpPr>
        <p:spPr bwMode="gray">
          <a:xfrm>
            <a:off x="3738563" y="142875"/>
            <a:ext cx="3108325" cy="185738"/>
          </a:xfrm>
          <a:prstGeom prst="rect">
            <a:avLst/>
          </a:prstGeom>
          <a:noFill/>
          <a:ln w="9525">
            <a:noFill/>
            <a:miter lim="800000"/>
            <a:headEnd/>
            <a:tailEnd/>
          </a:ln>
        </p:spPr>
        <p:txBody>
          <a:bodyPr lIns="0" tIns="0" rIns="0" bIns="0" anchor="b">
            <a:spAutoFit/>
          </a:bodyPr>
          <a:lstStyle/>
          <a:p>
            <a:pPr algn="r" defTabSz="965200" eaLnBrk="0" hangingPunct="0"/>
            <a:fld id="{0F12EA63-BF75-46EB-8CC2-D9CEE0C92C94}" type="datetime2">
              <a:rPr lang="en-US">
                <a:solidFill>
                  <a:schemeClr val="folHlink"/>
                </a:solidFill>
              </a:rPr>
              <a:pPr algn="r" defTabSz="965200" eaLnBrk="0" hangingPunct="0"/>
              <a:t>Thursday, January 12, 2012</a:t>
            </a:fld>
            <a:endParaRPr lang="en-US">
              <a:solidFill>
                <a:schemeClr val="folHlink"/>
              </a:solidFill>
            </a:endParaRPr>
          </a:p>
        </p:txBody>
      </p:sp>
      <p:sp>
        <p:nvSpPr>
          <p:cNvPr id="63492" name="Rectangle 7"/>
          <p:cNvSpPr txBox="1">
            <a:spLocks noGrp="1" noChangeArrowheads="1"/>
          </p:cNvSpPr>
          <p:nvPr/>
        </p:nvSpPr>
        <p:spPr bwMode="gray">
          <a:xfrm>
            <a:off x="6759575" y="9029700"/>
            <a:ext cx="87313" cy="185738"/>
          </a:xfrm>
          <a:prstGeom prst="rect">
            <a:avLst/>
          </a:prstGeom>
          <a:noFill/>
          <a:ln w="9525">
            <a:noFill/>
            <a:miter lim="800000"/>
            <a:headEnd/>
            <a:tailEnd/>
          </a:ln>
        </p:spPr>
        <p:txBody>
          <a:bodyPr wrap="none" lIns="0" tIns="0" rIns="0" bIns="0" anchor="b">
            <a:spAutoFit/>
          </a:bodyPr>
          <a:lstStyle/>
          <a:p>
            <a:pPr algn="r" defTabSz="965200" eaLnBrk="0" hangingPunct="0"/>
            <a:fld id="{124AD98A-5FFA-4FDC-9370-584DC0A317D7}" type="slidenum">
              <a:rPr lang="en-US">
                <a:solidFill>
                  <a:schemeClr val="folHlink"/>
                </a:solidFill>
              </a:rPr>
              <a:pPr algn="r" defTabSz="965200" eaLnBrk="0" hangingPunct="0"/>
              <a:t>3</a:t>
            </a:fld>
            <a:endParaRPr lang="en-US">
              <a:solidFill>
                <a:schemeClr val="folHlink"/>
              </a:solidFill>
            </a:endParaRPr>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noFill/>
          <a:ln w="9525"/>
        </p:spPr>
        <p:txBody>
          <a:bodyPr/>
          <a:lstStyle/>
          <a:p>
            <a:pPr eaLnBrk="1" hangingPunct="1">
              <a:buFont typeface="Webdings" pitchFamily="18" charset="2"/>
              <a:buNone/>
            </a:pPr>
            <a:r>
              <a:rPr lang="en-US" sz="1000" smtClean="0"/>
              <a:t>Looking forward, you see that the annualized expected returns on global sovereign bonds, depicted by the green bar, are well below their long-term average, represented by the orange diamond. This reflects the premium prices currently commanded by these so-called “safe” assets.</a:t>
            </a:r>
          </a:p>
          <a:p>
            <a:pPr eaLnBrk="1" hangingPunct="1">
              <a:buFont typeface="Webdings" pitchFamily="18" charset="2"/>
              <a:buNone/>
            </a:pPr>
            <a:r>
              <a:rPr lang="en-US" sz="1000" smtClean="0"/>
              <a:t>Stocks, meanwhile, offer expected returns that are about in line with their historical average. That puts the equity risk premium for investing in stocks over bonds at more than double its long-term average.  </a:t>
            </a:r>
          </a:p>
          <a:p>
            <a:pPr eaLnBrk="1" hangingPunct="1">
              <a:buFont typeface="Webdings" pitchFamily="18" charset="2"/>
              <a:buNone/>
            </a:pPr>
            <a:r>
              <a:rPr lang="en-US" sz="1000" smtClean="0"/>
              <a:t>While this means that stocks should significantly outperform high-grade sovereign bonds over the next ten years, we are cautious in the near term. Market volatility remains very high and is likely to persist. This will weigh on the returns of risk assets over the coming year. As of December 2011, our Dynamic Asset Allocation team accordingly believes that equities should be held at levels about ten percentage points below the strategic target for a 60/40 stock/bond portfolio. </a:t>
            </a:r>
          </a:p>
          <a:p>
            <a:pPr lvl="1" eaLnBrk="1" hangingPunct="1"/>
            <a:endParaRPr lang="en-US"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Grp="1" noChangeArrowheads="1"/>
          </p:cNvSpPr>
          <p:nvPr>
            <p:ph type="dt" sz="quarter" idx="1"/>
          </p:nvPr>
        </p:nvSpPr>
        <p:spPr>
          <a:noFill/>
        </p:spPr>
        <p:txBody>
          <a:bodyPr/>
          <a:lstStyle/>
          <a:p>
            <a:pPr defTabSz="930275"/>
            <a:fld id="{9FBD0846-4C72-4D2D-8676-31E281CCA077}" type="datetime2">
              <a:rPr lang="en-US" smtClean="0"/>
              <a:pPr defTabSz="930275"/>
              <a:t>Thursday, January 12, 2012</a:t>
            </a:fld>
            <a:endParaRPr lang="en-US" smtClean="0"/>
          </a:p>
        </p:txBody>
      </p:sp>
      <p:sp>
        <p:nvSpPr>
          <p:cNvPr id="65538" name="Rectangle 7"/>
          <p:cNvSpPr>
            <a:spLocks noGrp="1" noChangeArrowheads="1"/>
          </p:cNvSpPr>
          <p:nvPr>
            <p:ph type="sldNum" sz="quarter" idx="5"/>
          </p:nvPr>
        </p:nvSpPr>
        <p:spPr>
          <a:xfrm>
            <a:off x="6761163" y="9029700"/>
            <a:ext cx="85725" cy="185738"/>
          </a:xfrm>
          <a:noFill/>
        </p:spPr>
        <p:txBody>
          <a:bodyPr/>
          <a:lstStyle/>
          <a:p>
            <a:pPr defTabSz="930275"/>
            <a:fld id="{518514FE-E20C-417A-9C23-6F49904387AC}" type="slidenum">
              <a:rPr lang="en-US" smtClean="0"/>
              <a:pPr defTabSz="930275"/>
              <a:t>4</a:t>
            </a:fld>
            <a:endParaRPr lang="en-US" smtClean="0"/>
          </a:p>
        </p:txBody>
      </p:sp>
      <p:sp>
        <p:nvSpPr>
          <p:cNvPr id="65539" name="Rectangle 7"/>
          <p:cNvSpPr txBox="1">
            <a:spLocks noGrp="1" noChangeArrowheads="1"/>
          </p:cNvSpPr>
          <p:nvPr/>
        </p:nvSpPr>
        <p:spPr bwMode="gray">
          <a:xfrm>
            <a:off x="6759575" y="9029700"/>
            <a:ext cx="87313" cy="185738"/>
          </a:xfrm>
          <a:prstGeom prst="rect">
            <a:avLst/>
          </a:prstGeom>
          <a:noFill/>
          <a:ln w="9525">
            <a:noFill/>
            <a:miter lim="800000"/>
            <a:headEnd/>
            <a:tailEnd/>
          </a:ln>
        </p:spPr>
        <p:txBody>
          <a:bodyPr wrap="none" lIns="0" tIns="0" rIns="0" bIns="0" anchor="b">
            <a:spAutoFit/>
          </a:bodyPr>
          <a:lstStyle/>
          <a:p>
            <a:pPr algn="r" defTabSz="965200" eaLnBrk="0" hangingPunct="0"/>
            <a:fld id="{EE4B3DB9-2F14-4BFD-B02D-996CC87B2564}" type="slidenum">
              <a:rPr lang="en-GB">
                <a:solidFill>
                  <a:schemeClr val="folHlink"/>
                </a:solidFill>
              </a:rPr>
              <a:pPr algn="r" defTabSz="965200" eaLnBrk="0" hangingPunct="0"/>
              <a:t>4</a:t>
            </a:fld>
            <a:endParaRPr lang="en-GB">
              <a:solidFill>
                <a:schemeClr val="folHlink"/>
              </a:solidFill>
            </a:endParaRPr>
          </a:p>
        </p:txBody>
      </p:sp>
      <p:sp>
        <p:nvSpPr>
          <p:cNvPr id="65540" name="Rectangle 2"/>
          <p:cNvSpPr>
            <a:spLocks noGrp="1" noRot="1" noChangeAspect="1" noChangeArrowheads="1" noTextEdit="1"/>
          </p:cNvSpPr>
          <p:nvPr>
            <p:ph type="sldImg"/>
          </p:nvPr>
        </p:nvSpPr>
        <p:spPr>
          <a:xfrm>
            <a:off x="998538" y="701675"/>
            <a:ext cx="5037137" cy="3489325"/>
          </a:xfrm>
          <a:ln/>
        </p:spPr>
      </p:sp>
      <p:sp>
        <p:nvSpPr>
          <p:cNvPr id="65541" name="Rectangle 3"/>
          <p:cNvSpPr>
            <a:spLocks noGrp="1" noChangeArrowheads="1"/>
          </p:cNvSpPr>
          <p:nvPr>
            <p:ph type="body" idx="1"/>
          </p:nvPr>
        </p:nvSpPr>
        <p:spPr>
          <a:noFill/>
          <a:ln w="9525"/>
        </p:spPr>
        <p:txBody>
          <a:bodyPr/>
          <a:lstStyle/>
          <a:p>
            <a:pPr eaLnBrk="1" hangingPunct="1">
              <a:buFont typeface="Webdings" pitchFamily="18" charset="2"/>
              <a:buNone/>
            </a:pPr>
            <a:r>
              <a:rPr lang="en-US" sz="1000" smtClean="0"/>
              <a:t>Market volatility is being driven largely by fear. Since the Great Financial Crisis in 2008, investors have reacted strongly to news suggesting systemic threats to economies.</a:t>
            </a:r>
          </a:p>
          <a:p>
            <a:pPr eaLnBrk="1" hangingPunct="1">
              <a:buFont typeface="Webdings" pitchFamily="18" charset="2"/>
              <a:buNone/>
            </a:pPr>
            <a:r>
              <a:rPr lang="en-US" sz="1000" smtClean="0"/>
              <a:t>This chart depicts AllianceBernstein’s proprietary Global Risk Aversion Indicator, which uses volatilities and spreads globally across asset classes to measure the amount of risk appetite in the marketplace. The zero line represents a “normal” level of risk appetite. When the line is negative it suggests that people are willing to reach out for more risk. When the line is above the zero line, it shows that people are risk averse, which is simply another way of saying they seek safety.</a:t>
            </a:r>
          </a:p>
          <a:p>
            <a:pPr eaLnBrk="1" hangingPunct="1">
              <a:buFont typeface="Webdings" pitchFamily="18" charset="2"/>
              <a:buNone/>
            </a:pPr>
            <a:r>
              <a:rPr lang="en-US" sz="1000" smtClean="0"/>
              <a:t>The history of risk aversion shown here shows that fear spiked in 1998 (the Russian debt default and the collapse of Long Term Capital Management, a hedge fund run in part by Nobel-prize winning economists), on 9/11, and during the invasion of Iraq when the world feared the use of weapons of mass destruction. After years of complacency, we saw a historic period of market trauma in 2008 when people feared the world might slide into the next great depression. You can see that spikes of fear have been common since then, with recent concerns about Europe driving anxiety to the second highest level seen in nearly twenty years.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w="9525"/>
        </p:spPr>
        <p:txBody>
          <a:bodyPr/>
          <a:lstStyle/>
          <a:p>
            <a:pPr eaLnBrk="1" hangingPunct="1">
              <a:buFont typeface="Webdings" pitchFamily="18" charset="2"/>
              <a:buNone/>
            </a:pPr>
            <a:r>
              <a:rPr lang="en-US" sz="1000" smtClean="0"/>
              <a:t>There is no shortage of things to worry about, of course.</a:t>
            </a:r>
          </a:p>
          <a:p>
            <a:pPr eaLnBrk="1" hangingPunct="1">
              <a:buFont typeface="Webdings" pitchFamily="18" charset="2"/>
              <a:buNone/>
            </a:pPr>
            <a:r>
              <a:rPr lang="en-US" sz="1000" smtClean="0"/>
              <a:t>In the United States, a bitterly divided Washington cannot agree on critical issues of taxation, health care, and fiscal policy. We may not see material progress toward clarity until after the upcoming national elections.</a:t>
            </a:r>
          </a:p>
          <a:p>
            <a:pPr eaLnBrk="1" hangingPunct="1">
              <a:buFont typeface="Webdings" pitchFamily="18" charset="2"/>
              <a:buNone/>
            </a:pPr>
            <a:r>
              <a:rPr lang="en-US" sz="1000" smtClean="0"/>
              <a:t>To the south, Latin American countries such as Brazil and Argentina are attempting to balance efforts to contain inflation and a desire to rekindle economic growth.</a:t>
            </a:r>
          </a:p>
          <a:p>
            <a:pPr eaLnBrk="1" hangingPunct="1">
              <a:buFont typeface="Webdings" pitchFamily="18" charset="2"/>
              <a:buNone/>
            </a:pPr>
            <a:r>
              <a:rPr lang="en-US" sz="1000" smtClean="0"/>
              <a:t>The Arab world remains embroiled in political transition, a process which is likely to take a long time, adding uncertainty to the world’s supply of oil.</a:t>
            </a:r>
          </a:p>
          <a:p>
            <a:pPr eaLnBrk="1" hangingPunct="1">
              <a:buFont typeface="Webdings" pitchFamily="18" charset="2"/>
              <a:buNone/>
            </a:pPr>
            <a:r>
              <a:rPr lang="en-US" sz="1000" smtClean="0"/>
              <a:t>Russia, an important military power and supplier of energy to Europe, is itself in the midst of a political turmoil as the populace calls for reforms and Putin seeks another term as President.</a:t>
            </a:r>
          </a:p>
          <a:p>
            <a:pPr eaLnBrk="1" hangingPunct="1">
              <a:buFont typeface="Webdings" pitchFamily="18" charset="2"/>
              <a:buNone/>
            </a:pPr>
            <a:r>
              <a:rPr lang="en-US" sz="1000" smtClean="0"/>
              <a:t>China, an important engine of the global economy’s growth, is grappling with housing, inflation, and growth, with some fearing that policy errors may disrupt the Chinese economy and weaken global demand for commodities.</a:t>
            </a:r>
          </a:p>
          <a:p>
            <a:pPr eaLnBrk="1" hangingPunct="1">
              <a:buFont typeface="Webdings" pitchFamily="18" charset="2"/>
              <a:buNone/>
            </a:pPr>
            <a:r>
              <a:rPr lang="en-US" sz="1000" smtClean="0"/>
              <a:t>We’ve just lived through a year of formidable natural disasters – one of the most expensive years on record  at nearly $350 billion or half a percent of global GDP – which included Japan’s earthquake in March and more recently flooding in Thailand that posed enormous challenges for global supply chains.</a:t>
            </a:r>
          </a:p>
          <a:p>
            <a:pPr eaLnBrk="1" hangingPunct="1">
              <a:buFont typeface="Webdings" pitchFamily="18" charset="2"/>
              <a:buNone/>
            </a:pPr>
            <a:r>
              <a:rPr lang="en-US" sz="1000" smtClean="0"/>
              <a:t>The death of Kim Jong-il, dictator of North Korea for almost twenty years (1994 to 2011), has created an uncertain power vacuum in a country believed to possess nuclear weapons, even as Iran’s Mamoud Ahmadinejad appears to be developing its own nuclear weapons under the guise of commercial nuclear power.</a:t>
            </a:r>
          </a:p>
          <a:p>
            <a:pPr eaLnBrk="1" hangingPunct="1">
              <a:buFont typeface="Webdings" pitchFamily="18" charset="2"/>
              <a:buNone/>
            </a:pPr>
            <a:r>
              <a:rPr lang="en-US" sz="1000" smtClean="0"/>
              <a:t>But the greatest cause of concern to global markets this year has been and is the ongoing sovereign debt crisis in the Euro Area.</a:t>
            </a:r>
          </a:p>
          <a:p>
            <a:pPr eaLnBrk="1" hangingPunct="1">
              <a:buFont typeface="Webdings" pitchFamily="18" charset="2"/>
              <a:buNone/>
            </a:pPr>
            <a:endParaRPr lang="en-US" smtClean="0"/>
          </a:p>
        </p:txBody>
      </p:sp>
      <p:sp>
        <p:nvSpPr>
          <p:cNvPr id="67587" name="Date Placeholder 3"/>
          <p:cNvSpPr>
            <a:spLocks noGrp="1"/>
          </p:cNvSpPr>
          <p:nvPr>
            <p:ph type="dt" sz="quarter" idx="1"/>
          </p:nvPr>
        </p:nvSpPr>
        <p:spPr>
          <a:noFill/>
        </p:spPr>
        <p:txBody>
          <a:bodyPr/>
          <a:lstStyle/>
          <a:p>
            <a:pPr defTabSz="930275"/>
            <a:fld id="{CEE06FEE-5A97-4BDE-BC41-637900F3805F}" type="datetime2">
              <a:rPr lang="en-US" smtClean="0"/>
              <a:pPr defTabSz="930275"/>
              <a:t>Thursday, January 12, 2012</a:t>
            </a:fld>
            <a:endParaRPr lang="en-US" smtClean="0"/>
          </a:p>
        </p:txBody>
      </p:sp>
      <p:sp>
        <p:nvSpPr>
          <p:cNvPr id="67588" name="Slide Number Placeholder 4"/>
          <p:cNvSpPr>
            <a:spLocks noGrp="1"/>
          </p:cNvSpPr>
          <p:nvPr>
            <p:ph type="sldNum" sz="quarter" idx="5"/>
          </p:nvPr>
        </p:nvSpPr>
        <p:spPr>
          <a:xfrm>
            <a:off x="6761163" y="9029700"/>
            <a:ext cx="85725" cy="185738"/>
          </a:xfrm>
          <a:noFill/>
        </p:spPr>
        <p:txBody>
          <a:bodyPr/>
          <a:lstStyle/>
          <a:p>
            <a:pPr defTabSz="930275"/>
            <a:fld id="{70B87FEA-D63E-41EC-804B-79E91E9C3307}" type="slidenum">
              <a:rPr lang="en-US" smtClean="0"/>
              <a:pPr defTabSz="930275"/>
              <a:t>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ln/>
        </p:spPr>
      </p:sp>
      <p:sp>
        <p:nvSpPr>
          <p:cNvPr id="118786" name="Notes Placeholder 2"/>
          <p:cNvSpPr>
            <a:spLocks noGrp="1"/>
          </p:cNvSpPr>
          <p:nvPr>
            <p:ph type="body" idx="1"/>
          </p:nvPr>
        </p:nvSpPr>
        <p:spPr>
          <a:noFill/>
          <a:ln w="9525"/>
        </p:spPr>
        <p:txBody>
          <a:bodyPr/>
          <a:lstStyle/>
          <a:p>
            <a:pPr eaLnBrk="1" hangingPunct="1">
              <a:buFont typeface="Webdings" pitchFamily="18" charset="2"/>
              <a:buNone/>
            </a:pPr>
            <a:r>
              <a:rPr lang="en-US" sz="1000" smtClean="0"/>
              <a:t>Last quarter we stated our belief that the biggest risk posed by the debts of Greece, Ireland, and Portugal was that of contagion – in other words, that failure to effectively deal with the problems of these relatively small countries would cause investor doubts to spread to larger debt markets such as Italy, Spain, and France. In the fourth quarter of 2011, that happened.</a:t>
            </a:r>
          </a:p>
          <a:p>
            <a:pPr eaLnBrk="1" hangingPunct="1">
              <a:buFont typeface="Webdings" pitchFamily="18" charset="2"/>
              <a:buNone/>
            </a:pPr>
            <a:r>
              <a:rPr lang="en-US" sz="1000" smtClean="0"/>
              <a:t>This chart shows yields of sovereign bonds of Euro Area countries. In 2010 Greece and Portugal’s yields soared, a reflection that nervous investors wanted higher compensation for owning risk assets. Italy and Spain soon followed, modestly at first, but then worsening as markets questioned the ability and/or wiliness of national and Euro Zone leaders to make necessary reforms.</a:t>
            </a:r>
          </a:p>
          <a:p>
            <a:pPr eaLnBrk="1" hangingPunct="1">
              <a:buFont typeface="Webdings" pitchFamily="18" charset="2"/>
              <a:buNone/>
            </a:pPr>
            <a:r>
              <a:rPr lang="en-US" sz="1000" smtClean="0"/>
              <a:t>We do not know what will ultimately happen in the Euro Area, but we do know that the costs of failure are very high. The collapse of the euro would be highly disruptive to all concerned, and hence governments have a powerful incentive to arrive at solutions. The current path is pointing toward a higher degree of fiscal discipline, though the precise means by which governments will be forced to keep their deficits in check is still unclear. The European Central Bank (ECB) has stepped up liquidity to ease the funding concerns of Euro Area banks, and calls continue for enhanced support of sovereign debt through the European Financial Stability Facility (EFSF) and/or the ECB. </a:t>
            </a:r>
          </a:p>
          <a:p>
            <a:pPr eaLnBrk="1" hangingPunct="1">
              <a:buFont typeface="Webdings" pitchFamily="18" charset="2"/>
              <a:buNone/>
            </a:pPr>
            <a:r>
              <a:rPr lang="en-US" sz="1000" smtClean="0"/>
              <a:t>As all of this plays out, it is possible that some nations will not be able to adopt the necessary degree of discipline and, as a result, have to leave the Euro Area. This would likely result in an abrupt, sharp economic crisis for the nations concerned. We believe that austerity will be a drag on growth in Europe for some time to come.</a:t>
            </a:r>
          </a:p>
          <a:p>
            <a:pPr eaLnBrk="1" hangingPunct="1">
              <a:buFont typeface="Webdings" pitchFamily="18" charset="2"/>
              <a:buNone/>
            </a:pPr>
            <a:endParaRPr lang="en-US" smtClean="0"/>
          </a:p>
        </p:txBody>
      </p:sp>
      <p:sp>
        <p:nvSpPr>
          <p:cNvPr id="118787" name="Date Placeholder 3"/>
          <p:cNvSpPr>
            <a:spLocks noGrp="1"/>
          </p:cNvSpPr>
          <p:nvPr>
            <p:ph type="dt" sz="quarter" idx="1"/>
          </p:nvPr>
        </p:nvSpPr>
        <p:spPr>
          <a:noFill/>
        </p:spPr>
        <p:txBody>
          <a:bodyPr/>
          <a:lstStyle/>
          <a:p>
            <a:pPr defTabSz="930275"/>
            <a:fld id="{8162EC30-AD9D-43F0-8A4A-0AA814415CFD}" type="datetime2">
              <a:rPr lang="en-US" smtClean="0"/>
              <a:pPr defTabSz="930275"/>
              <a:t>Thursday, January 12, 2012</a:t>
            </a:fld>
            <a:endParaRPr lang="en-US" smtClean="0"/>
          </a:p>
        </p:txBody>
      </p:sp>
      <p:sp>
        <p:nvSpPr>
          <p:cNvPr id="118788" name="Slide Number Placeholder 4"/>
          <p:cNvSpPr>
            <a:spLocks noGrp="1"/>
          </p:cNvSpPr>
          <p:nvPr>
            <p:ph type="sldNum" sz="quarter" idx="5"/>
          </p:nvPr>
        </p:nvSpPr>
        <p:spPr>
          <a:xfrm>
            <a:off x="6761163" y="9029700"/>
            <a:ext cx="85725" cy="185738"/>
          </a:xfrm>
          <a:noFill/>
        </p:spPr>
        <p:txBody>
          <a:bodyPr/>
          <a:lstStyle/>
          <a:p>
            <a:pPr defTabSz="930275"/>
            <a:fld id="{E2DF5BA8-C689-4D15-B55D-2C65E17362B4}" type="slidenum">
              <a:rPr lang="en-US" smtClean="0"/>
              <a:pPr defTabSz="930275"/>
              <a:t>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a:ln/>
        </p:spPr>
      </p:sp>
      <p:sp>
        <p:nvSpPr>
          <p:cNvPr id="111618" name="Notes Placeholder 2"/>
          <p:cNvSpPr>
            <a:spLocks noGrp="1"/>
          </p:cNvSpPr>
          <p:nvPr>
            <p:ph type="body" idx="1"/>
          </p:nvPr>
        </p:nvSpPr>
        <p:spPr>
          <a:noFill/>
          <a:ln w="9525"/>
        </p:spPr>
        <p:txBody>
          <a:bodyPr/>
          <a:lstStyle/>
          <a:p>
            <a:pPr eaLnBrk="1" hangingPunct="1">
              <a:buFont typeface="Webdings" pitchFamily="18" charset="2"/>
              <a:buNone/>
            </a:pPr>
            <a:r>
              <a:rPr lang="en-US" sz="1000" smtClean="0"/>
              <a:t>Indeed, the Euro Area appears to be already sliding into recession. The display on the left shows dramatic declines in the Economic Sentiment Indicator (ESI), a composite of confidence indicators from the European Central Bank, and the Purchasing Managers Index (PMI), which shows financial activity related to purchasing managers’ acquisition of goods and services. The PMI measures the activity of thousands of euro zone companies. Although initial December Euro Area data shows the index rose slightly (not shown in the chart), it remains well below the demarcation line of 50 that divides growth from contraction. France and Germany seem to have been responsible for the overall improvement, with the weaker peripheral countries holding down the overall tally. While the Euro Area is not yet in free fall, policy errors could lead to a longer and deeper downturn.</a:t>
            </a:r>
          </a:p>
          <a:p>
            <a:pPr eaLnBrk="1" hangingPunct="1">
              <a:buFont typeface="Webdings" pitchFamily="18" charset="2"/>
              <a:buNone/>
            </a:pPr>
            <a:r>
              <a:rPr lang="en-US" sz="1000" smtClean="0"/>
              <a:t>On the right hand side, you can see that Europe’s economy is decoupling from the global economy. Manufacturing PMI has plummeted in the Euro Area, while it has improved globally and crossed into the expansionary range.</a:t>
            </a:r>
          </a:p>
          <a:p>
            <a:pPr eaLnBrk="1" hangingPunct="1">
              <a:buFont typeface="Webdings" pitchFamily="18" charset="2"/>
              <a:buNone/>
            </a:pPr>
            <a:endParaRPr lang="en-US" smtClean="0"/>
          </a:p>
        </p:txBody>
      </p:sp>
      <p:sp>
        <p:nvSpPr>
          <p:cNvPr id="111619" name="Date Placeholder 3"/>
          <p:cNvSpPr>
            <a:spLocks noGrp="1"/>
          </p:cNvSpPr>
          <p:nvPr>
            <p:ph type="dt" sz="quarter" idx="1"/>
          </p:nvPr>
        </p:nvSpPr>
        <p:spPr>
          <a:noFill/>
        </p:spPr>
        <p:txBody>
          <a:bodyPr/>
          <a:lstStyle/>
          <a:p>
            <a:pPr defTabSz="930275"/>
            <a:fld id="{1CB91E27-932B-4C94-A2FC-69671D36B3C6}" type="datetime2">
              <a:rPr lang="en-US" smtClean="0"/>
              <a:pPr defTabSz="930275"/>
              <a:t>Thursday, January 12, 2012</a:t>
            </a:fld>
            <a:endParaRPr lang="en-US" smtClean="0"/>
          </a:p>
        </p:txBody>
      </p:sp>
      <p:sp>
        <p:nvSpPr>
          <p:cNvPr id="111620" name="Slide Number Placeholder 4"/>
          <p:cNvSpPr>
            <a:spLocks noGrp="1"/>
          </p:cNvSpPr>
          <p:nvPr>
            <p:ph type="sldNum" sz="quarter" idx="5"/>
          </p:nvPr>
        </p:nvSpPr>
        <p:spPr>
          <a:xfrm>
            <a:off x="6761163" y="9029700"/>
            <a:ext cx="85725" cy="185738"/>
          </a:xfrm>
          <a:noFill/>
        </p:spPr>
        <p:txBody>
          <a:bodyPr/>
          <a:lstStyle/>
          <a:p>
            <a:pPr defTabSz="930275"/>
            <a:fld id="{C28F106A-1B22-416A-A63E-7334AD8398F4}" type="slidenum">
              <a:rPr lang="en-US" smtClean="0"/>
              <a:pPr defTabSz="930275"/>
              <a:t>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3"/>
          <p:cNvSpPr>
            <a:spLocks noGrp="1" noChangeArrowheads="1"/>
          </p:cNvSpPr>
          <p:nvPr>
            <p:ph type="dt" sz="quarter" idx="1"/>
          </p:nvPr>
        </p:nvSpPr>
        <p:spPr>
          <a:noFill/>
        </p:spPr>
        <p:txBody>
          <a:bodyPr/>
          <a:lstStyle/>
          <a:p>
            <a:pPr defTabSz="930275"/>
            <a:fld id="{FE33E013-1B78-4E8D-BE8C-A0EFED45A9A8}" type="datetime2">
              <a:rPr lang="en-US" smtClean="0"/>
              <a:pPr defTabSz="930275"/>
              <a:t>Thursday, January 12, 2012</a:t>
            </a:fld>
            <a:endParaRPr lang="en-US" smtClean="0"/>
          </a:p>
        </p:txBody>
      </p:sp>
      <p:sp>
        <p:nvSpPr>
          <p:cNvPr id="98306" name="Rectangle 7"/>
          <p:cNvSpPr>
            <a:spLocks noGrp="1" noChangeArrowheads="1"/>
          </p:cNvSpPr>
          <p:nvPr>
            <p:ph type="sldNum" sz="quarter" idx="5"/>
          </p:nvPr>
        </p:nvSpPr>
        <p:spPr>
          <a:xfrm>
            <a:off x="6761163" y="9029700"/>
            <a:ext cx="85725" cy="185738"/>
          </a:xfrm>
          <a:noFill/>
        </p:spPr>
        <p:txBody>
          <a:bodyPr/>
          <a:lstStyle/>
          <a:p>
            <a:pPr defTabSz="930275"/>
            <a:fld id="{190E9A58-2EF4-4A4F-8ACD-7D43F78B0F6C}" type="slidenum">
              <a:rPr lang="en-US" smtClean="0"/>
              <a:pPr defTabSz="930275"/>
              <a:t>8</a:t>
            </a:fld>
            <a:endParaRPr lang="en-US" smtClean="0"/>
          </a:p>
        </p:txBody>
      </p:sp>
      <p:sp>
        <p:nvSpPr>
          <p:cNvPr id="98307" name="Rectangle 4"/>
          <p:cNvSpPr>
            <a:spLocks noGrp="1" noRot="1" noChangeAspect="1" noChangeArrowheads="1" noTextEdit="1"/>
          </p:cNvSpPr>
          <p:nvPr>
            <p:ph type="sldImg"/>
          </p:nvPr>
        </p:nvSpPr>
        <p:spPr>
          <a:ln/>
        </p:spPr>
      </p:sp>
      <p:sp>
        <p:nvSpPr>
          <p:cNvPr id="1974277" name="Rectangle 5"/>
          <p:cNvSpPr>
            <a:spLocks noGrp="1" noChangeArrowheads="1"/>
          </p:cNvSpPr>
          <p:nvPr>
            <p:ph type="body" idx="1"/>
          </p:nvPr>
        </p:nvSpPr>
        <p:spPr/>
        <p:txBody>
          <a:bodyPr>
            <a:normAutofit lnSpcReduction="10000"/>
          </a:bodyPr>
          <a:lstStyle/>
          <a:p>
            <a:pPr eaLnBrk="1" hangingPunct="1">
              <a:buFont typeface="Webdings" pitchFamily="18" charset="2"/>
              <a:buNone/>
              <a:defRPr/>
            </a:pPr>
            <a:r>
              <a:rPr lang="en-US" sz="1000" dirty="0"/>
              <a:t>Outside of the Euro Area, we expect to see a continuation of real GDP (Gross Domestic Product) growth in 2012. In our view, growth will be lead by Emerging Markets countries, including China, with a strengthening contribution from the United States, which we expect to grow at an above consensus rate of 3 percent. Global growth should come in at about 2.6% in 2012, with the Euro Area contracting by half a percentage point. While the ongoing sovereign debt crisis, declining consumer sentiment, and policy in-action pose risks to the downside for the Euro Area, better global conditions may cushion the impact on exporting Euro Area countries. </a:t>
            </a:r>
          </a:p>
          <a:p>
            <a:pPr eaLnBrk="1" hangingPunct="1">
              <a:buFont typeface="Webdings" pitchFamily="18" charset="2"/>
              <a:buNone/>
              <a:defRPr/>
            </a:pPr>
            <a:r>
              <a:rPr lang="en-US" sz="1000" dirty="0"/>
              <a:t>A couple of comments on China: While overshadowed by recent events in Europe, markets have remained anxious about the growth rate of the Chinese economy. We believe that policymakers in China are successfully transitioning their economy from excessive, inflationary growth to a soft landing and more sustainable rates of growth. Consistent with this idea, economic data through December has been a bit slower, but not reflective of a hard landing. Indeed, we expect that while exports are expected to play a less important role in economic growth, domestic construction and increased consumer spending should lead to real GDP growth in the 8% range in 2012.</a:t>
            </a:r>
          </a:p>
          <a:p>
            <a:pPr eaLnBrk="1" hangingPunct="1">
              <a:buFont typeface="Webdings" pitchFamily="18" charset="2"/>
              <a:buNone/>
              <a:defRPr/>
            </a:pPr>
            <a:r>
              <a:rPr lang="en-US" sz="1000" dirty="0"/>
              <a:t>A key aid to Chinese growth in 2012 is a decline in inflation. We talked about this last quarter, and our view that inflation within China, driven in large part by food, had peaked in our opinion and would start to recede. As we have discussed, falling inflation will allow China to cut rates as a means of stimulating further growth. Recently China made its first move in this regard, cutting the reserve requirement ratio, or </a:t>
            </a:r>
            <a:r>
              <a:rPr lang="en-US" sz="1000" dirty="0" err="1"/>
              <a:t>RRR</a:t>
            </a:r>
            <a:r>
              <a:rPr lang="en-US" sz="1000" dirty="0"/>
              <a:t>, by 50 basis points. We expect China to continue to cut rates meaningfully –both the </a:t>
            </a:r>
            <a:r>
              <a:rPr lang="en-US" sz="1000" dirty="0" err="1"/>
              <a:t>RRR</a:t>
            </a:r>
            <a:r>
              <a:rPr lang="en-US" sz="1000" dirty="0"/>
              <a:t> and the central bank’s official lending rate –in 2012. More broadly, this theme of falling inflation allowing for monetary easing is one that we expect to play out in many Asian countries in 2012.</a:t>
            </a:r>
          </a:p>
          <a:p>
            <a:pPr eaLnBrk="1" hangingPunct="1">
              <a:buFont typeface="Webdings" pitchFamily="18" charset="2"/>
              <a:buNone/>
              <a:defRPr/>
            </a:pPr>
            <a:r>
              <a:rPr lang="en-US" sz="1000" dirty="0"/>
              <a:t>This is important, as China, and the broader Asia ex-Japan region as a whole, is an important consumer of global commodities and, increasingly, an important market for manufactured goods. </a:t>
            </a:r>
          </a:p>
          <a:p>
            <a:pPr eaLnBrk="1" hangingPunct="1">
              <a:buFont typeface="Webdings" pitchFamily="18" charset="2"/>
              <a:buNone/>
              <a:defRPr/>
            </a:pPr>
            <a:r>
              <a:rPr lang="en-US" sz="1000" dirty="0"/>
              <a:t>From a relative growth perspective however, as we have been talking about, the US economic story is an important one to watch, and one that more and more eyes recently have begun to focus on more intently.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Rectangle 190"/>
          <p:cNvSpPr>
            <a:spLocks noChangeArrowheads="1"/>
          </p:cNvSpPr>
          <p:nvPr/>
        </p:nvSpPr>
        <p:spPr bwMode="blackWhite">
          <a:xfrm>
            <a:off x="0" y="0"/>
            <a:ext cx="9902825" cy="2330450"/>
          </a:xfrm>
          <a:prstGeom prst="rect">
            <a:avLst/>
          </a:prstGeom>
          <a:solidFill>
            <a:srgbClr val="000000"/>
          </a:solidFill>
          <a:ln w="9525">
            <a:noFill/>
            <a:miter lim="800000"/>
            <a:headEnd/>
            <a:tailEnd/>
          </a:ln>
        </p:spPr>
        <p:txBody>
          <a:bodyPr/>
          <a:lstStyle/>
          <a:p>
            <a:pPr eaLnBrk="0" hangingPunct="0">
              <a:buClr>
                <a:schemeClr val="accent1"/>
              </a:buClr>
              <a:buFont typeface="Webdings" pitchFamily="18" charset="2"/>
              <a:buNone/>
              <a:defRPr/>
            </a:pPr>
            <a:endParaRPr lang="en-US"/>
          </a:p>
        </p:txBody>
      </p:sp>
    </p:spTree>
  </p:cSld>
  <p:clrMapOvr>
    <a:masterClrMapping/>
  </p:clrMapOvr>
  <p:transition>
    <p:wipe dir="r"/>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2"/>
          <p:cNvSpPr>
            <a:spLocks noGrp="1" noChangeArrowheads="1"/>
          </p:cNvSpPr>
          <p:nvPr>
            <p:ph type="sldNum" sz="quarter" idx="10"/>
          </p:nvPr>
        </p:nvSpPr>
        <p:spPr>
          <a:ln/>
        </p:spPr>
        <p:txBody>
          <a:bodyPr/>
          <a:lstStyle>
            <a:lvl1pPr>
              <a:defRPr/>
            </a:lvl1pPr>
          </a:lstStyle>
          <a:p>
            <a:pPr>
              <a:defRPr/>
            </a:pPr>
            <a:fld id="{90903460-71B3-44D8-9978-E929E8A46AF7}" type="slidenum">
              <a:rPr lang="en-US"/>
              <a:pPr>
                <a:defRPr/>
              </a:pPr>
              <a:t>‹#›</a:t>
            </a:fld>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02"/>
          <p:cNvSpPr>
            <a:spLocks noGrp="1" noChangeArrowheads="1"/>
          </p:cNvSpPr>
          <p:nvPr>
            <p:ph type="sldNum" sz="quarter" idx="10"/>
          </p:nvPr>
        </p:nvSpPr>
        <p:spPr>
          <a:ln/>
        </p:spPr>
        <p:txBody>
          <a:bodyPr/>
          <a:lstStyle>
            <a:lvl1pPr>
              <a:defRPr/>
            </a:lvl1pPr>
          </a:lstStyle>
          <a:p>
            <a:pPr>
              <a:defRPr/>
            </a:pPr>
            <a:fld id="{B2B7543E-7D3D-409C-AC50-2CD278B7F167}" type="slidenum">
              <a:rPr lang="en-US"/>
              <a:pPr>
                <a:defRPr/>
              </a:pPr>
              <a:t>‹#›</a:t>
            </a:fld>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02"/>
          <p:cNvSpPr>
            <a:spLocks noGrp="1" noChangeArrowheads="1"/>
          </p:cNvSpPr>
          <p:nvPr>
            <p:ph type="sldNum" sz="quarter" idx="10"/>
          </p:nvPr>
        </p:nvSpPr>
        <p:spPr>
          <a:ln/>
        </p:spPr>
        <p:txBody>
          <a:bodyPr/>
          <a:lstStyle>
            <a:lvl1pPr>
              <a:defRPr/>
            </a:lvl1pPr>
          </a:lstStyle>
          <a:p>
            <a:pPr>
              <a:defRPr/>
            </a:pPr>
            <a:fld id="{F0D0DFFB-ACA5-49C0-AF3B-5B31CE902080}" type="slidenum">
              <a:rPr lang="en-US"/>
              <a:pPr>
                <a:defRPr/>
              </a:pPr>
              <a:t>‹#›</a:t>
            </a:fld>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2"/>
          <p:cNvSpPr>
            <a:spLocks noGrp="1" noChangeArrowheads="1"/>
          </p:cNvSpPr>
          <p:nvPr>
            <p:ph type="sldNum" sz="quarter" idx="10"/>
          </p:nvPr>
        </p:nvSpPr>
        <p:spPr>
          <a:ln/>
        </p:spPr>
        <p:txBody>
          <a:bodyPr/>
          <a:lstStyle>
            <a:lvl1pPr>
              <a:defRPr/>
            </a:lvl1pPr>
          </a:lstStyle>
          <a:p>
            <a:pPr>
              <a:defRPr/>
            </a:pPr>
            <a:fld id="{58134C6E-65EB-411F-8F16-EEC313D0781E}" type="slidenum">
              <a:rPr lang="en-US"/>
              <a:pPr>
                <a:defRPr/>
              </a:pPr>
              <a:t>‹#›</a:t>
            </a:fld>
            <a:endParaRPr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420688"/>
            <a:ext cx="8840788" cy="2889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1466850"/>
            <a:ext cx="8840788" cy="1412875"/>
          </a:xfrm>
        </p:spPr>
        <p:txBody>
          <a:bodyPr/>
          <a:lstStyle/>
          <a:p>
            <a:pPr lvl="0"/>
            <a:endParaRPr lang="en-US" noProof="0" smtClean="0"/>
          </a:p>
        </p:txBody>
      </p:sp>
      <p:sp>
        <p:nvSpPr>
          <p:cNvPr id="4" name="Rectangle 302"/>
          <p:cNvSpPr>
            <a:spLocks noGrp="1" noChangeArrowheads="1"/>
          </p:cNvSpPr>
          <p:nvPr>
            <p:ph type="sldNum" sz="quarter" idx="10"/>
          </p:nvPr>
        </p:nvSpPr>
        <p:spPr/>
        <p:txBody>
          <a:bodyPr/>
          <a:lstStyle>
            <a:lvl1pPr>
              <a:defRPr/>
            </a:lvl1pPr>
          </a:lstStyle>
          <a:p>
            <a:pPr>
              <a:defRPr/>
            </a:pPr>
            <a:fld id="{2EF321BE-B8C7-4AA2-A16F-F64A7B74B8C3}"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70323" name="Rectangle 275"/>
          <p:cNvSpPr>
            <a:spLocks noChangeArrowheads="1"/>
          </p:cNvSpPr>
          <p:nvPr/>
        </p:nvSpPr>
        <p:spPr bwMode="blackWhite">
          <a:xfrm>
            <a:off x="0" y="0"/>
            <a:ext cx="9902825" cy="833438"/>
          </a:xfrm>
          <a:prstGeom prst="rect">
            <a:avLst/>
          </a:prstGeom>
          <a:solidFill>
            <a:schemeClr val="tx1"/>
          </a:solidFill>
          <a:ln w="9525" algn="ctr">
            <a:noFill/>
            <a:miter lim="800000"/>
            <a:headEnd/>
            <a:tailEnd/>
          </a:ln>
          <a:effectLst/>
        </p:spPr>
        <p:txBody>
          <a:bodyPr wrap="none" lIns="0" tIns="0" rIns="0" bIns="0" anchor="ctr"/>
          <a:lstStyle/>
          <a:p>
            <a:pPr eaLnBrk="0" hangingPunct="0">
              <a:buClr>
                <a:schemeClr val="accent1"/>
              </a:buClr>
              <a:buFont typeface="Webdings" pitchFamily="18" charset="2"/>
              <a:buNone/>
              <a:defRPr/>
            </a:pPr>
            <a:endParaRPr lang="en-US"/>
          </a:p>
        </p:txBody>
      </p:sp>
      <p:sp>
        <p:nvSpPr>
          <p:cNvPr id="1027" name="Rectangle 241"/>
          <p:cNvSpPr>
            <a:spLocks noGrp="1" noChangeArrowheads="1"/>
          </p:cNvSpPr>
          <p:nvPr>
            <p:ph type="body" idx="1"/>
          </p:nvPr>
        </p:nvSpPr>
        <p:spPr bwMode="gray">
          <a:xfrm>
            <a:off x="533400" y="1466850"/>
            <a:ext cx="8840788" cy="14128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40"/>
          <p:cNvSpPr>
            <a:spLocks noGrp="1" noChangeArrowheads="1"/>
          </p:cNvSpPr>
          <p:nvPr>
            <p:ph type="title"/>
          </p:nvPr>
        </p:nvSpPr>
        <p:spPr bwMode="auto">
          <a:xfrm>
            <a:off x="533400" y="420688"/>
            <a:ext cx="8840788" cy="28892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770348" name="Rectangle 300"/>
          <p:cNvSpPr>
            <a:spLocks noChangeArrowheads="1"/>
          </p:cNvSpPr>
          <p:nvPr/>
        </p:nvSpPr>
        <p:spPr bwMode="blackWhite">
          <a:xfrm>
            <a:off x="0" y="6562725"/>
            <a:ext cx="9902825" cy="295275"/>
          </a:xfrm>
          <a:prstGeom prst="rect">
            <a:avLst/>
          </a:prstGeom>
          <a:solidFill>
            <a:schemeClr val="tx1"/>
          </a:solidFill>
          <a:ln w="9525" algn="ctr">
            <a:noFill/>
            <a:miter lim="800000"/>
            <a:headEnd/>
            <a:tailEnd/>
          </a:ln>
          <a:effectLst/>
        </p:spPr>
        <p:txBody>
          <a:bodyPr wrap="none" lIns="0" tIns="0" rIns="0" bIns="0" anchor="ctr"/>
          <a:lstStyle/>
          <a:p>
            <a:pPr eaLnBrk="0" hangingPunct="0">
              <a:buClr>
                <a:schemeClr val="accent1"/>
              </a:buClr>
              <a:buFont typeface="Webdings" pitchFamily="18" charset="2"/>
              <a:buNone/>
              <a:defRPr/>
            </a:pPr>
            <a:endParaRPr lang="en-US"/>
          </a:p>
        </p:txBody>
      </p:sp>
      <p:sp>
        <p:nvSpPr>
          <p:cNvPr id="770350" name="Rectangle 302"/>
          <p:cNvSpPr>
            <a:spLocks noGrp="1" noChangeArrowheads="1"/>
          </p:cNvSpPr>
          <p:nvPr>
            <p:ph type="sldNum" sz="quarter" idx="4"/>
          </p:nvPr>
        </p:nvSpPr>
        <p:spPr bwMode="auto">
          <a:xfrm>
            <a:off x="9247188" y="6670675"/>
            <a:ext cx="123825" cy="122238"/>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eaLnBrk="0" hangingPunct="0">
              <a:buClrTx/>
              <a:buFontTx/>
              <a:buNone/>
              <a:defRPr sz="800" b="1" smtClean="0">
                <a:solidFill>
                  <a:schemeClr val="bg1"/>
                </a:solidFill>
              </a:defRPr>
            </a:lvl1pPr>
          </a:lstStyle>
          <a:p>
            <a:pPr>
              <a:defRPr/>
            </a:pPr>
            <a:fld id="{0669C28A-A380-494C-B1F3-FF0FF4A6C57B}" type="slidenum">
              <a:rPr lang="en-US"/>
              <a:pPr>
                <a:defRPr/>
              </a:pPr>
              <a:t>‹#›</a:t>
            </a:fld>
            <a:endParaRPr lang="en-US" dirty="0"/>
          </a:p>
        </p:txBody>
      </p:sp>
      <p:sp>
        <p:nvSpPr>
          <p:cNvPr id="770351" name="Rectangle 303"/>
          <p:cNvSpPr>
            <a:spLocks noChangeArrowheads="1"/>
          </p:cNvSpPr>
          <p:nvPr/>
        </p:nvSpPr>
        <p:spPr bwMode="auto">
          <a:xfrm rot="21600000">
            <a:off x="884238" y="6659563"/>
            <a:ext cx="958850" cy="106362"/>
          </a:xfrm>
          <a:prstGeom prst="rect">
            <a:avLst/>
          </a:prstGeom>
          <a:noFill/>
          <a:ln w="12700">
            <a:noFill/>
            <a:miter lim="800000"/>
            <a:headEnd/>
            <a:tailEnd/>
          </a:ln>
          <a:effectLst/>
        </p:spPr>
        <p:txBody>
          <a:bodyPr wrap="none" lIns="0" tIns="0" rIns="0" bIns="0" anchor="ctr">
            <a:spAutoFit/>
          </a:bodyPr>
          <a:lstStyle/>
          <a:p>
            <a:pPr defTabSz="815975" eaLnBrk="0" hangingPunct="0">
              <a:defRPr/>
            </a:pPr>
            <a:r>
              <a:rPr lang="en-US" sz="700" b="1">
                <a:solidFill>
                  <a:schemeClr val="bg1"/>
                </a:solidFill>
              </a:rPr>
              <a:t>AllianceBernstein.com</a:t>
            </a:r>
          </a:p>
        </p:txBody>
      </p:sp>
      <p:grpSp>
        <p:nvGrpSpPr>
          <p:cNvPr id="1032" name="Group 304"/>
          <p:cNvGrpSpPr>
            <a:grpSpLocks/>
          </p:cNvGrpSpPr>
          <p:nvPr/>
        </p:nvGrpSpPr>
        <p:grpSpPr bwMode="auto">
          <a:xfrm>
            <a:off x="503238" y="6615113"/>
            <a:ext cx="250825" cy="161925"/>
            <a:chOff x="3012" y="2172"/>
            <a:chExt cx="224" cy="144"/>
          </a:xfrm>
        </p:grpSpPr>
        <p:sp>
          <p:nvSpPr>
            <p:cNvPr id="770353" name="Freeform 305"/>
            <p:cNvSpPr>
              <a:spLocks/>
            </p:cNvSpPr>
            <p:nvPr userDrawn="1"/>
          </p:nvSpPr>
          <p:spPr bwMode="gray">
            <a:xfrm>
              <a:off x="3012" y="2172"/>
              <a:ext cx="145" cy="144"/>
            </a:xfrm>
            <a:custGeom>
              <a:avLst/>
              <a:gdLst/>
              <a:ahLst/>
              <a:cxnLst>
                <a:cxn ang="0">
                  <a:pos x="53" y="7"/>
                </a:cxn>
                <a:cxn ang="0">
                  <a:pos x="17" y="53"/>
                </a:cxn>
                <a:cxn ang="0">
                  <a:pos x="15" y="57"/>
                </a:cxn>
                <a:cxn ang="0">
                  <a:pos x="17" y="61"/>
                </a:cxn>
                <a:cxn ang="0">
                  <a:pos x="0" y="61"/>
                </a:cxn>
                <a:cxn ang="0">
                  <a:pos x="10" y="52"/>
                </a:cxn>
                <a:cxn ang="0">
                  <a:pos x="44" y="9"/>
                </a:cxn>
                <a:cxn ang="0">
                  <a:pos x="46" y="4"/>
                </a:cxn>
                <a:cxn ang="0">
                  <a:pos x="45" y="0"/>
                </a:cxn>
                <a:cxn ang="0">
                  <a:pos x="61" y="0"/>
                </a:cxn>
              </a:cxnLst>
              <a:rect l="0" t="0" r="r" b="b"/>
              <a:pathLst>
                <a:path w="61" h="61">
                  <a:moveTo>
                    <a:pt x="53" y="7"/>
                  </a:moveTo>
                  <a:cubicBezTo>
                    <a:pt x="17" y="53"/>
                    <a:pt x="17" y="53"/>
                    <a:pt x="17" y="53"/>
                  </a:cubicBezTo>
                  <a:cubicBezTo>
                    <a:pt x="16" y="54"/>
                    <a:pt x="16" y="56"/>
                    <a:pt x="15" y="57"/>
                  </a:cubicBezTo>
                  <a:cubicBezTo>
                    <a:pt x="15" y="58"/>
                    <a:pt x="15" y="60"/>
                    <a:pt x="17" y="61"/>
                  </a:cubicBezTo>
                  <a:cubicBezTo>
                    <a:pt x="0" y="61"/>
                    <a:pt x="0" y="61"/>
                    <a:pt x="0" y="61"/>
                  </a:cubicBezTo>
                  <a:cubicBezTo>
                    <a:pt x="4" y="59"/>
                    <a:pt x="7" y="56"/>
                    <a:pt x="10" y="52"/>
                  </a:cubicBezTo>
                  <a:cubicBezTo>
                    <a:pt x="44" y="9"/>
                    <a:pt x="44" y="9"/>
                    <a:pt x="44" y="9"/>
                  </a:cubicBezTo>
                  <a:cubicBezTo>
                    <a:pt x="45" y="7"/>
                    <a:pt x="46" y="5"/>
                    <a:pt x="46" y="4"/>
                  </a:cubicBezTo>
                  <a:cubicBezTo>
                    <a:pt x="47" y="3"/>
                    <a:pt x="46" y="2"/>
                    <a:pt x="45" y="0"/>
                  </a:cubicBezTo>
                  <a:cubicBezTo>
                    <a:pt x="61" y="0"/>
                    <a:pt x="61" y="0"/>
                    <a:pt x="61" y="0"/>
                  </a:cubicBezTo>
                </a:path>
              </a:pathLst>
            </a:custGeom>
            <a:solidFill>
              <a:srgbClr val="B3B3B3"/>
            </a:solidFill>
            <a:ln w="9525">
              <a:noFill/>
              <a:round/>
              <a:headEnd/>
              <a:tailEnd/>
            </a:ln>
          </p:spPr>
          <p:txBody>
            <a:bodyPr/>
            <a:lstStyle/>
            <a:p>
              <a:pPr eaLnBrk="0" hangingPunct="0">
                <a:buClr>
                  <a:schemeClr val="accent1"/>
                </a:buClr>
                <a:buFont typeface="Webdings" pitchFamily="18" charset="2"/>
                <a:buNone/>
                <a:defRPr/>
              </a:pPr>
              <a:endParaRPr lang="en-US"/>
            </a:p>
          </p:txBody>
        </p:sp>
        <p:sp>
          <p:nvSpPr>
            <p:cNvPr id="770354" name="Freeform 306"/>
            <p:cNvSpPr>
              <a:spLocks/>
            </p:cNvSpPr>
            <p:nvPr userDrawn="1"/>
          </p:nvSpPr>
          <p:spPr bwMode="gray">
            <a:xfrm>
              <a:off x="3107" y="2172"/>
              <a:ext cx="129" cy="144"/>
            </a:xfrm>
            <a:custGeom>
              <a:avLst/>
              <a:gdLst/>
              <a:ahLst/>
              <a:cxnLst>
                <a:cxn ang="0">
                  <a:pos x="13" y="7"/>
                </a:cxn>
                <a:cxn ang="0">
                  <a:pos x="13" y="25"/>
                </a:cxn>
                <a:cxn ang="0">
                  <a:pos x="4" y="25"/>
                </a:cxn>
                <a:cxn ang="0">
                  <a:pos x="0" y="31"/>
                </a:cxn>
                <a:cxn ang="0">
                  <a:pos x="13" y="30"/>
                </a:cxn>
                <a:cxn ang="0">
                  <a:pos x="13" y="51"/>
                </a:cxn>
                <a:cxn ang="0">
                  <a:pos x="10" y="61"/>
                </a:cxn>
                <a:cxn ang="0">
                  <a:pos x="21" y="61"/>
                </a:cxn>
                <a:cxn ang="0">
                  <a:pos x="21" y="53"/>
                </a:cxn>
                <a:cxn ang="0">
                  <a:pos x="21" y="53"/>
                </a:cxn>
                <a:cxn ang="0">
                  <a:pos x="21" y="30"/>
                </a:cxn>
                <a:cxn ang="0">
                  <a:pos x="30" y="30"/>
                </a:cxn>
                <a:cxn ang="0">
                  <a:pos x="47" y="44"/>
                </a:cxn>
                <a:cxn ang="0">
                  <a:pos x="42" y="53"/>
                </a:cxn>
                <a:cxn ang="0">
                  <a:pos x="30" y="57"/>
                </a:cxn>
                <a:cxn ang="0">
                  <a:pos x="24" y="57"/>
                </a:cxn>
                <a:cxn ang="0">
                  <a:pos x="24" y="61"/>
                </a:cxn>
                <a:cxn ang="0">
                  <a:pos x="28" y="61"/>
                </a:cxn>
                <a:cxn ang="0">
                  <a:pos x="55" y="43"/>
                </a:cxn>
                <a:cxn ang="0">
                  <a:pos x="41" y="27"/>
                </a:cxn>
                <a:cxn ang="0">
                  <a:pos x="38" y="26"/>
                </a:cxn>
                <a:cxn ang="0">
                  <a:pos x="40" y="25"/>
                </a:cxn>
                <a:cxn ang="0">
                  <a:pos x="49" y="13"/>
                </a:cxn>
                <a:cxn ang="0">
                  <a:pos x="30" y="0"/>
                </a:cxn>
                <a:cxn ang="0">
                  <a:pos x="25" y="0"/>
                </a:cxn>
                <a:cxn ang="0">
                  <a:pos x="25" y="4"/>
                </a:cxn>
                <a:cxn ang="0">
                  <a:pos x="28" y="4"/>
                </a:cxn>
                <a:cxn ang="0">
                  <a:pos x="41" y="15"/>
                </a:cxn>
                <a:cxn ang="0">
                  <a:pos x="27" y="25"/>
                </a:cxn>
                <a:cxn ang="0">
                  <a:pos x="21" y="25"/>
                </a:cxn>
                <a:cxn ang="0">
                  <a:pos x="21" y="7"/>
                </a:cxn>
                <a:cxn ang="0">
                  <a:pos x="21" y="7"/>
                </a:cxn>
                <a:cxn ang="0">
                  <a:pos x="21" y="0"/>
                </a:cxn>
                <a:cxn ang="0">
                  <a:pos x="10" y="0"/>
                </a:cxn>
                <a:cxn ang="0">
                  <a:pos x="10" y="0"/>
                </a:cxn>
              </a:cxnLst>
              <a:rect l="0" t="0" r="r" b="b"/>
              <a:pathLst>
                <a:path w="55" h="61">
                  <a:moveTo>
                    <a:pt x="13" y="7"/>
                  </a:moveTo>
                  <a:cubicBezTo>
                    <a:pt x="13" y="25"/>
                    <a:pt x="13" y="25"/>
                    <a:pt x="13" y="25"/>
                  </a:cubicBezTo>
                  <a:cubicBezTo>
                    <a:pt x="4" y="25"/>
                    <a:pt x="4" y="25"/>
                    <a:pt x="4" y="25"/>
                  </a:cubicBezTo>
                  <a:cubicBezTo>
                    <a:pt x="4" y="26"/>
                    <a:pt x="0" y="31"/>
                    <a:pt x="0" y="31"/>
                  </a:cubicBezTo>
                  <a:cubicBezTo>
                    <a:pt x="4" y="30"/>
                    <a:pt x="13" y="30"/>
                    <a:pt x="13" y="30"/>
                  </a:cubicBezTo>
                  <a:cubicBezTo>
                    <a:pt x="13" y="51"/>
                    <a:pt x="13" y="51"/>
                    <a:pt x="13" y="51"/>
                  </a:cubicBezTo>
                  <a:cubicBezTo>
                    <a:pt x="13" y="55"/>
                    <a:pt x="13" y="58"/>
                    <a:pt x="10" y="61"/>
                  </a:cubicBezTo>
                  <a:cubicBezTo>
                    <a:pt x="21" y="61"/>
                    <a:pt x="21" y="61"/>
                    <a:pt x="21" y="61"/>
                  </a:cubicBezTo>
                  <a:cubicBezTo>
                    <a:pt x="21" y="53"/>
                    <a:pt x="21" y="53"/>
                    <a:pt x="21" y="53"/>
                  </a:cubicBezTo>
                  <a:cubicBezTo>
                    <a:pt x="21" y="53"/>
                    <a:pt x="21" y="53"/>
                    <a:pt x="21" y="53"/>
                  </a:cubicBezTo>
                  <a:cubicBezTo>
                    <a:pt x="21" y="30"/>
                    <a:pt x="21" y="30"/>
                    <a:pt x="21" y="30"/>
                  </a:cubicBezTo>
                  <a:cubicBezTo>
                    <a:pt x="21" y="30"/>
                    <a:pt x="28" y="30"/>
                    <a:pt x="30" y="30"/>
                  </a:cubicBezTo>
                  <a:cubicBezTo>
                    <a:pt x="40" y="30"/>
                    <a:pt x="47" y="35"/>
                    <a:pt x="47" y="44"/>
                  </a:cubicBezTo>
                  <a:cubicBezTo>
                    <a:pt x="47" y="48"/>
                    <a:pt x="45" y="51"/>
                    <a:pt x="42" y="53"/>
                  </a:cubicBezTo>
                  <a:cubicBezTo>
                    <a:pt x="39" y="55"/>
                    <a:pt x="35" y="57"/>
                    <a:pt x="30" y="57"/>
                  </a:cubicBezTo>
                  <a:cubicBezTo>
                    <a:pt x="29" y="57"/>
                    <a:pt x="26" y="57"/>
                    <a:pt x="24" y="57"/>
                  </a:cubicBezTo>
                  <a:cubicBezTo>
                    <a:pt x="24" y="61"/>
                    <a:pt x="24" y="61"/>
                    <a:pt x="24" y="61"/>
                  </a:cubicBezTo>
                  <a:cubicBezTo>
                    <a:pt x="28" y="61"/>
                    <a:pt x="28" y="61"/>
                    <a:pt x="28" y="61"/>
                  </a:cubicBezTo>
                  <a:cubicBezTo>
                    <a:pt x="45" y="61"/>
                    <a:pt x="55" y="54"/>
                    <a:pt x="55" y="43"/>
                  </a:cubicBezTo>
                  <a:cubicBezTo>
                    <a:pt x="55" y="35"/>
                    <a:pt x="50" y="29"/>
                    <a:pt x="41" y="27"/>
                  </a:cubicBezTo>
                  <a:cubicBezTo>
                    <a:pt x="38" y="26"/>
                    <a:pt x="38" y="26"/>
                    <a:pt x="38" y="26"/>
                  </a:cubicBezTo>
                  <a:cubicBezTo>
                    <a:pt x="40" y="25"/>
                    <a:pt x="40" y="25"/>
                    <a:pt x="40" y="25"/>
                  </a:cubicBezTo>
                  <a:cubicBezTo>
                    <a:pt x="46" y="22"/>
                    <a:pt x="49" y="18"/>
                    <a:pt x="49" y="13"/>
                  </a:cubicBezTo>
                  <a:cubicBezTo>
                    <a:pt x="49" y="5"/>
                    <a:pt x="42" y="0"/>
                    <a:pt x="30" y="0"/>
                  </a:cubicBezTo>
                  <a:cubicBezTo>
                    <a:pt x="25" y="0"/>
                    <a:pt x="25" y="0"/>
                    <a:pt x="25" y="0"/>
                  </a:cubicBezTo>
                  <a:cubicBezTo>
                    <a:pt x="25" y="4"/>
                    <a:pt x="25" y="4"/>
                    <a:pt x="25" y="4"/>
                  </a:cubicBezTo>
                  <a:cubicBezTo>
                    <a:pt x="26" y="4"/>
                    <a:pt x="28" y="4"/>
                    <a:pt x="28" y="4"/>
                  </a:cubicBezTo>
                  <a:cubicBezTo>
                    <a:pt x="36" y="4"/>
                    <a:pt x="41" y="8"/>
                    <a:pt x="41" y="15"/>
                  </a:cubicBezTo>
                  <a:cubicBezTo>
                    <a:pt x="41" y="22"/>
                    <a:pt x="36" y="25"/>
                    <a:pt x="27" y="25"/>
                  </a:cubicBezTo>
                  <a:cubicBezTo>
                    <a:pt x="21" y="25"/>
                    <a:pt x="21" y="25"/>
                    <a:pt x="21" y="25"/>
                  </a:cubicBezTo>
                  <a:cubicBezTo>
                    <a:pt x="21" y="7"/>
                    <a:pt x="21" y="7"/>
                    <a:pt x="21" y="7"/>
                  </a:cubicBezTo>
                  <a:cubicBezTo>
                    <a:pt x="21" y="7"/>
                    <a:pt x="21" y="7"/>
                    <a:pt x="21" y="7"/>
                  </a:cubicBezTo>
                  <a:cubicBezTo>
                    <a:pt x="21" y="0"/>
                    <a:pt x="21" y="0"/>
                    <a:pt x="21" y="0"/>
                  </a:cubicBezTo>
                  <a:cubicBezTo>
                    <a:pt x="10" y="0"/>
                    <a:pt x="10" y="0"/>
                    <a:pt x="10" y="0"/>
                  </a:cubicBezTo>
                  <a:cubicBezTo>
                    <a:pt x="10" y="0"/>
                    <a:pt x="10" y="0"/>
                    <a:pt x="10" y="0"/>
                  </a:cubicBezTo>
                </a:path>
              </a:pathLst>
            </a:custGeom>
            <a:solidFill>
              <a:srgbClr val="B3B3B3"/>
            </a:solidFill>
            <a:ln w="9525">
              <a:noFill/>
              <a:round/>
              <a:headEnd/>
              <a:tailEnd/>
            </a:ln>
          </p:spPr>
          <p:txBody>
            <a:bodyPr/>
            <a:lstStyle/>
            <a:p>
              <a:pPr eaLnBrk="0" hangingPunct="0">
                <a:buClr>
                  <a:schemeClr val="accent1"/>
                </a:buClr>
                <a:buFont typeface="Webdings" pitchFamily="18" charset="2"/>
                <a:buNone/>
                <a:defRPr/>
              </a:pPr>
              <a:endParaRPr lang="en-US"/>
            </a:p>
          </p:txBody>
        </p:sp>
      </p:grpSp>
    </p:spTree>
  </p:cSld>
  <p:clrMap bg1="lt1" tx1="dk1" bg2="lt2" tx2="dk2" accent1="accent1" accent2="accent2" accent3="accent3" accent4="accent4" accent5="accent5" accent6="accent6" hlink="hlink" folHlink="folHlink"/>
  <p:sldLayoutIdLst>
    <p:sldLayoutId id="2147483675" r:id="rId1"/>
    <p:sldLayoutId id="2147483674" r:id="rId2"/>
    <p:sldLayoutId id="2147483673" r:id="rId3"/>
    <p:sldLayoutId id="2147483672" r:id="rId4"/>
    <p:sldLayoutId id="2147483671" r:id="rId5"/>
    <p:sldLayoutId id="2147483676" r:id="rId6"/>
  </p:sldLayoutIdLst>
  <p:transition>
    <p:wipe dir="r"/>
  </p:transition>
  <p:timing>
    <p:tnLst>
      <p:par>
        <p:cTn id="1" dur="indefinite" restart="never" nodeType="tmRoot"/>
      </p:par>
    </p:tnLst>
  </p:timing>
  <p:hf hdr="0" dt="0"/>
  <p:txStyles>
    <p:titleStyle>
      <a:lvl1pPr algn="l" defTabSz="949325" rtl="0" fontAlgn="base">
        <a:lnSpc>
          <a:spcPct val="95000"/>
        </a:lnSpc>
        <a:spcBef>
          <a:spcPct val="0"/>
        </a:spcBef>
        <a:spcAft>
          <a:spcPct val="0"/>
        </a:spcAft>
        <a:defRPr sz="2000" b="1">
          <a:solidFill>
            <a:schemeClr val="bg1"/>
          </a:solidFill>
          <a:latin typeface="+mj-lt"/>
          <a:ea typeface="+mj-ea"/>
          <a:cs typeface="+mj-cs"/>
        </a:defRPr>
      </a:lvl1pPr>
      <a:lvl2pPr algn="l" defTabSz="949325" rtl="0" fontAlgn="base">
        <a:lnSpc>
          <a:spcPct val="95000"/>
        </a:lnSpc>
        <a:spcBef>
          <a:spcPct val="0"/>
        </a:spcBef>
        <a:spcAft>
          <a:spcPct val="0"/>
        </a:spcAft>
        <a:defRPr sz="2000" b="1">
          <a:solidFill>
            <a:schemeClr val="bg1"/>
          </a:solidFill>
          <a:latin typeface="Arial" charset="0"/>
        </a:defRPr>
      </a:lvl2pPr>
      <a:lvl3pPr algn="l" defTabSz="949325" rtl="0" fontAlgn="base">
        <a:lnSpc>
          <a:spcPct val="95000"/>
        </a:lnSpc>
        <a:spcBef>
          <a:spcPct val="0"/>
        </a:spcBef>
        <a:spcAft>
          <a:spcPct val="0"/>
        </a:spcAft>
        <a:defRPr sz="2000" b="1">
          <a:solidFill>
            <a:schemeClr val="bg1"/>
          </a:solidFill>
          <a:latin typeface="Arial" charset="0"/>
        </a:defRPr>
      </a:lvl3pPr>
      <a:lvl4pPr algn="l" defTabSz="949325" rtl="0" fontAlgn="base">
        <a:lnSpc>
          <a:spcPct val="95000"/>
        </a:lnSpc>
        <a:spcBef>
          <a:spcPct val="0"/>
        </a:spcBef>
        <a:spcAft>
          <a:spcPct val="0"/>
        </a:spcAft>
        <a:defRPr sz="2000" b="1">
          <a:solidFill>
            <a:schemeClr val="bg1"/>
          </a:solidFill>
          <a:latin typeface="Arial" charset="0"/>
        </a:defRPr>
      </a:lvl4pPr>
      <a:lvl5pPr algn="l" defTabSz="949325" rtl="0" fontAlgn="base">
        <a:lnSpc>
          <a:spcPct val="95000"/>
        </a:lnSpc>
        <a:spcBef>
          <a:spcPct val="0"/>
        </a:spcBef>
        <a:spcAft>
          <a:spcPct val="0"/>
        </a:spcAft>
        <a:defRPr sz="2000" b="1">
          <a:solidFill>
            <a:schemeClr val="bg1"/>
          </a:solidFill>
          <a:latin typeface="Arial" charset="0"/>
        </a:defRPr>
      </a:lvl5pPr>
      <a:lvl6pPr marL="457200" algn="l" defTabSz="949325" rtl="0" eaLnBrk="1" fontAlgn="base" hangingPunct="1">
        <a:lnSpc>
          <a:spcPct val="95000"/>
        </a:lnSpc>
        <a:spcBef>
          <a:spcPct val="0"/>
        </a:spcBef>
        <a:spcAft>
          <a:spcPct val="0"/>
        </a:spcAft>
        <a:defRPr sz="2000" b="1">
          <a:solidFill>
            <a:schemeClr val="bg1"/>
          </a:solidFill>
          <a:latin typeface="Arial" charset="0"/>
        </a:defRPr>
      </a:lvl6pPr>
      <a:lvl7pPr marL="914400" algn="l" defTabSz="949325" rtl="0" eaLnBrk="1" fontAlgn="base" hangingPunct="1">
        <a:lnSpc>
          <a:spcPct val="95000"/>
        </a:lnSpc>
        <a:spcBef>
          <a:spcPct val="0"/>
        </a:spcBef>
        <a:spcAft>
          <a:spcPct val="0"/>
        </a:spcAft>
        <a:defRPr sz="2000" b="1">
          <a:solidFill>
            <a:schemeClr val="bg1"/>
          </a:solidFill>
          <a:latin typeface="Arial" charset="0"/>
        </a:defRPr>
      </a:lvl7pPr>
      <a:lvl8pPr marL="1371600" algn="l" defTabSz="949325" rtl="0" eaLnBrk="1" fontAlgn="base" hangingPunct="1">
        <a:lnSpc>
          <a:spcPct val="95000"/>
        </a:lnSpc>
        <a:spcBef>
          <a:spcPct val="0"/>
        </a:spcBef>
        <a:spcAft>
          <a:spcPct val="0"/>
        </a:spcAft>
        <a:defRPr sz="2000" b="1">
          <a:solidFill>
            <a:schemeClr val="bg1"/>
          </a:solidFill>
          <a:latin typeface="Arial" charset="0"/>
        </a:defRPr>
      </a:lvl8pPr>
      <a:lvl9pPr marL="1828800" algn="l" defTabSz="949325" rtl="0" eaLnBrk="1" fontAlgn="base" hangingPunct="1">
        <a:lnSpc>
          <a:spcPct val="95000"/>
        </a:lnSpc>
        <a:spcBef>
          <a:spcPct val="0"/>
        </a:spcBef>
        <a:spcAft>
          <a:spcPct val="0"/>
        </a:spcAft>
        <a:defRPr sz="2000" b="1">
          <a:solidFill>
            <a:schemeClr val="bg1"/>
          </a:solidFill>
          <a:latin typeface="Arial" charset="0"/>
        </a:defRPr>
      </a:lvl9pPr>
    </p:titleStyle>
    <p:bodyStyle>
      <a:lvl1pPr marL="231775" indent="-231775" algn="l" defTabSz="949325" rtl="0" fontAlgn="base">
        <a:spcBef>
          <a:spcPct val="120000"/>
        </a:spcBef>
        <a:spcAft>
          <a:spcPct val="0"/>
        </a:spcAft>
        <a:buClr>
          <a:schemeClr val="accent1"/>
        </a:buClr>
        <a:buFont typeface="Webdings" pitchFamily="18" charset="2"/>
        <a:buChar char="&lt;"/>
        <a:defRPr sz="1600">
          <a:solidFill>
            <a:schemeClr val="tx1"/>
          </a:solidFill>
          <a:latin typeface="+mn-lt"/>
          <a:ea typeface="+mn-ea"/>
          <a:cs typeface="+mn-cs"/>
        </a:defRPr>
      </a:lvl1pPr>
      <a:lvl2pPr marL="466725" indent="-233363" algn="l" defTabSz="949325" rtl="0" fontAlgn="base">
        <a:spcBef>
          <a:spcPct val="60000"/>
        </a:spcBef>
        <a:spcAft>
          <a:spcPct val="0"/>
        </a:spcAft>
        <a:buClr>
          <a:schemeClr val="accent1"/>
        </a:buClr>
        <a:buFont typeface="Webdings" pitchFamily="18" charset="2"/>
        <a:buChar char="="/>
        <a:defRPr sz="1400">
          <a:solidFill>
            <a:schemeClr val="tx1"/>
          </a:solidFill>
          <a:latin typeface="+mn-lt"/>
        </a:defRPr>
      </a:lvl2pPr>
      <a:lvl3pPr marL="688975" indent="-220663" algn="l" defTabSz="949325" rtl="0" fontAlgn="base">
        <a:spcBef>
          <a:spcPct val="30000"/>
        </a:spcBef>
        <a:spcAft>
          <a:spcPct val="0"/>
        </a:spcAft>
        <a:buClr>
          <a:schemeClr val="accent1"/>
        </a:buClr>
        <a:buFont typeface="Webdings" pitchFamily="18" charset="2"/>
        <a:buChar char="&lt;"/>
        <a:defRPr sz="1400">
          <a:solidFill>
            <a:schemeClr val="tx1"/>
          </a:solidFill>
          <a:latin typeface="+mn-lt"/>
        </a:defRPr>
      </a:lvl3pPr>
      <a:lvl4pPr marL="917575" indent="-227013" algn="l" defTabSz="949325" rtl="0" fontAlgn="base">
        <a:spcBef>
          <a:spcPct val="30000"/>
        </a:spcBef>
        <a:spcAft>
          <a:spcPct val="0"/>
        </a:spcAft>
        <a:buClr>
          <a:schemeClr val="accent1"/>
        </a:buClr>
        <a:buFont typeface="Webdings" pitchFamily="18" charset="2"/>
        <a:buChar char="="/>
        <a:defRPr sz="1400">
          <a:solidFill>
            <a:schemeClr val="tx1"/>
          </a:solidFill>
          <a:latin typeface="+mn-lt"/>
        </a:defRPr>
      </a:lvl4pPr>
      <a:lvl5pPr marL="1146175" indent="-227013" algn="l" defTabSz="949325" rtl="0" fontAlgn="base">
        <a:spcBef>
          <a:spcPct val="30000"/>
        </a:spcBef>
        <a:spcAft>
          <a:spcPct val="0"/>
        </a:spcAft>
        <a:buClr>
          <a:schemeClr val="accent1"/>
        </a:buClr>
        <a:buFont typeface="Webdings" pitchFamily="18" charset="2"/>
        <a:buChar char="&lt;"/>
        <a:defRPr sz="1400">
          <a:solidFill>
            <a:schemeClr val="tx1"/>
          </a:solidFill>
          <a:latin typeface="+mn-lt"/>
        </a:defRPr>
      </a:lvl5pPr>
      <a:lvl6pPr marL="1603375" indent="-227013" algn="l" defTabSz="949325" rtl="0" eaLnBrk="1" fontAlgn="base" hangingPunct="1">
        <a:spcBef>
          <a:spcPct val="30000"/>
        </a:spcBef>
        <a:spcAft>
          <a:spcPct val="0"/>
        </a:spcAft>
        <a:buClr>
          <a:schemeClr val="accent1"/>
        </a:buClr>
        <a:buFont typeface="Webdings" pitchFamily="18" charset="2"/>
        <a:buChar char="&lt;"/>
        <a:defRPr sz="1400">
          <a:solidFill>
            <a:schemeClr val="tx1"/>
          </a:solidFill>
          <a:latin typeface="+mn-lt"/>
        </a:defRPr>
      </a:lvl6pPr>
      <a:lvl7pPr marL="2060575" indent="-227013" algn="l" defTabSz="949325" rtl="0" eaLnBrk="1" fontAlgn="base" hangingPunct="1">
        <a:spcBef>
          <a:spcPct val="30000"/>
        </a:spcBef>
        <a:spcAft>
          <a:spcPct val="0"/>
        </a:spcAft>
        <a:buClr>
          <a:schemeClr val="accent1"/>
        </a:buClr>
        <a:buFont typeface="Webdings" pitchFamily="18" charset="2"/>
        <a:buChar char="&lt;"/>
        <a:defRPr sz="1400">
          <a:solidFill>
            <a:schemeClr val="tx1"/>
          </a:solidFill>
          <a:latin typeface="+mn-lt"/>
        </a:defRPr>
      </a:lvl7pPr>
      <a:lvl8pPr marL="2517775" indent="-227013" algn="l" defTabSz="949325" rtl="0" eaLnBrk="1" fontAlgn="base" hangingPunct="1">
        <a:spcBef>
          <a:spcPct val="30000"/>
        </a:spcBef>
        <a:spcAft>
          <a:spcPct val="0"/>
        </a:spcAft>
        <a:buClr>
          <a:schemeClr val="accent1"/>
        </a:buClr>
        <a:buFont typeface="Webdings" pitchFamily="18" charset="2"/>
        <a:buChar char="&lt;"/>
        <a:defRPr sz="1400">
          <a:solidFill>
            <a:schemeClr val="tx1"/>
          </a:solidFill>
          <a:latin typeface="+mn-lt"/>
        </a:defRPr>
      </a:lvl8pPr>
      <a:lvl9pPr marL="2974975" indent="-227013" algn="l" defTabSz="949325" rtl="0" eaLnBrk="1" fontAlgn="base" hangingPunct="1">
        <a:spcBef>
          <a:spcPct val="30000"/>
        </a:spcBef>
        <a:spcAft>
          <a:spcPct val="0"/>
        </a:spcAft>
        <a:buClr>
          <a:schemeClr val="accent1"/>
        </a:buClr>
        <a:buFont typeface="Webdings" pitchFamily="18" charset="2"/>
        <a:buChar char="&l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25.xml"/><Relationship Id="rId7" Type="http://schemas.openxmlformats.org/officeDocument/2006/relationships/notesSlide" Target="../notesSlides/notesSlide10.xml"/><Relationship Id="rId2" Type="http://schemas.openxmlformats.org/officeDocument/2006/relationships/tags" Target="../tags/tag24.xml"/><Relationship Id="rId1" Type="http://schemas.openxmlformats.org/officeDocument/2006/relationships/vmlDrawing" Target="../drawings/vmlDrawing5.vml"/><Relationship Id="rId6" Type="http://schemas.openxmlformats.org/officeDocument/2006/relationships/slideLayout" Target="../slideLayouts/slideLayout2.xml"/><Relationship Id="rId11" Type="http://schemas.openxmlformats.org/officeDocument/2006/relationships/image" Target="../media/image12.emf"/><Relationship Id="rId5" Type="http://schemas.openxmlformats.org/officeDocument/2006/relationships/tags" Target="../tags/tag27.xml"/><Relationship Id="rId10" Type="http://schemas.openxmlformats.org/officeDocument/2006/relationships/oleObject" Target="../embeddings/oleObject10.bin"/><Relationship Id="rId4" Type="http://schemas.openxmlformats.org/officeDocument/2006/relationships/tags" Target="../tags/tag26.xml"/><Relationship Id="rId9" Type="http://schemas.openxmlformats.org/officeDocument/2006/relationships/image" Target="../media/image11.emf"/></Relationships>
</file>

<file path=ppt/slides/_rels/slide11.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tags" Target="../tags/tag30.xml"/><Relationship Id="rId7" Type="http://schemas.openxmlformats.org/officeDocument/2006/relationships/chart" Target="../charts/chart5.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11.xml"/><Relationship Id="rId5" Type="http://schemas.openxmlformats.org/officeDocument/2006/relationships/slideLayout" Target="../slideLayouts/slideLayout4.xml"/><Relationship Id="rId4" Type="http://schemas.openxmlformats.org/officeDocument/2006/relationships/tags" Target="../tags/tag31.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oleObject" Target="../embeddings/oleObject13.bin"/><Relationship Id="rId3" Type="http://schemas.openxmlformats.org/officeDocument/2006/relationships/tags" Target="../tags/tag33.xml"/><Relationship Id="rId7" Type="http://schemas.openxmlformats.org/officeDocument/2006/relationships/slideLayout" Target="../slideLayouts/slideLayout6.xml"/><Relationship Id="rId12" Type="http://schemas.openxmlformats.org/officeDocument/2006/relationships/image" Target="../media/image14.emf"/><Relationship Id="rId2" Type="http://schemas.openxmlformats.org/officeDocument/2006/relationships/tags" Target="../tags/tag32.xml"/><Relationship Id="rId1" Type="http://schemas.openxmlformats.org/officeDocument/2006/relationships/vmlDrawing" Target="../drawings/vmlDrawing6.vml"/><Relationship Id="rId6" Type="http://schemas.openxmlformats.org/officeDocument/2006/relationships/tags" Target="../tags/tag36.xml"/><Relationship Id="rId11" Type="http://schemas.openxmlformats.org/officeDocument/2006/relationships/oleObject" Target="../embeddings/oleObject12.bin"/><Relationship Id="rId5" Type="http://schemas.openxmlformats.org/officeDocument/2006/relationships/tags" Target="../tags/tag35.xml"/><Relationship Id="rId10" Type="http://schemas.openxmlformats.org/officeDocument/2006/relationships/image" Target="../media/image13.emf"/><Relationship Id="rId4" Type="http://schemas.openxmlformats.org/officeDocument/2006/relationships/tags" Target="../tags/tag34.xml"/><Relationship Id="rId9" Type="http://schemas.openxmlformats.org/officeDocument/2006/relationships/oleObject" Target="../embeddings/oleObject11.bin"/><Relationship Id="rId14" Type="http://schemas.openxmlformats.org/officeDocument/2006/relationships/image" Target="../media/image15.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38.xml"/><Relationship Id="rId7" Type="http://schemas.openxmlformats.org/officeDocument/2006/relationships/notesSlide" Target="../notesSlides/notesSlide13.xml"/><Relationship Id="rId2" Type="http://schemas.openxmlformats.org/officeDocument/2006/relationships/tags" Target="../tags/tag37.xml"/><Relationship Id="rId1" Type="http://schemas.openxmlformats.org/officeDocument/2006/relationships/vmlDrawing" Target="../drawings/vmlDrawing7.vml"/><Relationship Id="rId6" Type="http://schemas.openxmlformats.org/officeDocument/2006/relationships/slideLayout" Target="../slideLayouts/slideLayout2.xml"/><Relationship Id="rId5" Type="http://schemas.openxmlformats.org/officeDocument/2006/relationships/tags" Target="../tags/tag40.xml"/><Relationship Id="rId10" Type="http://schemas.openxmlformats.org/officeDocument/2006/relationships/chart" Target="../charts/chart7.xml"/><Relationship Id="rId4" Type="http://schemas.openxmlformats.org/officeDocument/2006/relationships/tags" Target="../tags/tag39.xml"/><Relationship Id="rId9"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7.e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42.xml"/><Relationship Id="rId7" Type="http://schemas.openxmlformats.org/officeDocument/2006/relationships/slideLayout" Target="../slideLayouts/slideLayout2.xml"/><Relationship Id="rId12" Type="http://schemas.openxmlformats.org/officeDocument/2006/relationships/image" Target="../media/image19.emf"/><Relationship Id="rId2" Type="http://schemas.openxmlformats.org/officeDocument/2006/relationships/tags" Target="../tags/tag41.xml"/><Relationship Id="rId1" Type="http://schemas.openxmlformats.org/officeDocument/2006/relationships/vmlDrawing" Target="../drawings/vmlDrawing9.vml"/><Relationship Id="rId6" Type="http://schemas.openxmlformats.org/officeDocument/2006/relationships/tags" Target="../tags/tag45.xml"/><Relationship Id="rId11" Type="http://schemas.openxmlformats.org/officeDocument/2006/relationships/oleObject" Target="../embeddings/oleObject17.bin"/><Relationship Id="rId5" Type="http://schemas.openxmlformats.org/officeDocument/2006/relationships/tags" Target="../tags/tag44.xml"/><Relationship Id="rId10" Type="http://schemas.openxmlformats.org/officeDocument/2006/relationships/image" Target="../media/image18.emf"/><Relationship Id="rId4" Type="http://schemas.openxmlformats.org/officeDocument/2006/relationships/tags" Target="../tags/tag43.xml"/><Relationship Id="rId9"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47.xml"/><Relationship Id="rId7" Type="http://schemas.openxmlformats.org/officeDocument/2006/relationships/notesSlide" Target="../notesSlides/notesSlide16.xml"/><Relationship Id="rId2" Type="http://schemas.openxmlformats.org/officeDocument/2006/relationships/tags" Target="../tags/tag46.xml"/><Relationship Id="rId1" Type="http://schemas.openxmlformats.org/officeDocument/2006/relationships/vmlDrawing" Target="../drawings/vmlDrawing10.vml"/><Relationship Id="rId6" Type="http://schemas.openxmlformats.org/officeDocument/2006/relationships/slideLayout" Target="../slideLayouts/slideLayout3.xml"/><Relationship Id="rId11" Type="http://schemas.openxmlformats.org/officeDocument/2006/relationships/image" Target="../media/image21.emf"/><Relationship Id="rId5" Type="http://schemas.openxmlformats.org/officeDocument/2006/relationships/tags" Target="../tags/tag49.xml"/><Relationship Id="rId10" Type="http://schemas.openxmlformats.org/officeDocument/2006/relationships/oleObject" Target="../embeddings/oleObject19.bin"/><Relationship Id="rId4" Type="http://schemas.openxmlformats.org/officeDocument/2006/relationships/tags" Target="../tags/tag48.xml"/><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3.emf"/><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oleObject" Target="../embeddings/oleObject21.bin"/><Relationship Id="rId2" Type="http://schemas.openxmlformats.org/officeDocument/2006/relationships/tags" Target="../tags/tag50.xml"/><Relationship Id="rId1" Type="http://schemas.openxmlformats.org/officeDocument/2006/relationships/vmlDrawing" Target="../drawings/vmlDrawing11.vml"/><Relationship Id="rId6" Type="http://schemas.openxmlformats.org/officeDocument/2006/relationships/tags" Target="../tags/tag54.xml"/><Relationship Id="rId11" Type="http://schemas.openxmlformats.org/officeDocument/2006/relationships/image" Target="../media/image22.png"/><Relationship Id="rId5" Type="http://schemas.openxmlformats.org/officeDocument/2006/relationships/tags" Target="../tags/tag53.xml"/><Relationship Id="rId10" Type="http://schemas.openxmlformats.org/officeDocument/2006/relationships/oleObject" Target="../embeddings/oleObject20.bin"/><Relationship Id="rId4" Type="http://schemas.openxmlformats.org/officeDocument/2006/relationships/tags" Target="../tags/tag52.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image" Target="../media/image24.png"/><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oleObject" Target="../embeddings/oleObject22.bin"/><Relationship Id="rId17" Type="http://schemas.openxmlformats.org/officeDocument/2006/relationships/image" Target="../media/image26.png"/><Relationship Id="rId2" Type="http://schemas.openxmlformats.org/officeDocument/2006/relationships/tags" Target="../tags/tag56.xml"/><Relationship Id="rId16" Type="http://schemas.openxmlformats.org/officeDocument/2006/relationships/oleObject" Target="../embeddings/oleObject24.bin"/><Relationship Id="rId1" Type="http://schemas.openxmlformats.org/officeDocument/2006/relationships/vmlDrawing" Target="../drawings/vmlDrawing12.vml"/><Relationship Id="rId6" Type="http://schemas.openxmlformats.org/officeDocument/2006/relationships/tags" Target="../tags/tag60.xml"/><Relationship Id="rId11" Type="http://schemas.openxmlformats.org/officeDocument/2006/relationships/notesSlide" Target="../notesSlides/notesSlide18.xml"/><Relationship Id="rId5" Type="http://schemas.openxmlformats.org/officeDocument/2006/relationships/tags" Target="../tags/tag59.xml"/><Relationship Id="rId15" Type="http://schemas.openxmlformats.org/officeDocument/2006/relationships/image" Target="../media/image25.png"/><Relationship Id="rId10" Type="http://schemas.openxmlformats.org/officeDocument/2006/relationships/slideLayout" Target="../slideLayouts/slideLayout2.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tags" Target="../tags/tag65.xml"/><Relationship Id="rId7" Type="http://schemas.openxmlformats.org/officeDocument/2006/relationships/oleObject" Target="../embeddings/oleObject25.bin"/><Relationship Id="rId2" Type="http://schemas.openxmlformats.org/officeDocument/2006/relationships/tags" Target="../tags/tag64.xml"/><Relationship Id="rId1" Type="http://schemas.openxmlformats.org/officeDocument/2006/relationships/vmlDrawing" Target="../drawings/vmlDrawing13.v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29.emf"/><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28.emf"/><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notesSlide" Target="../notesSlides/notesSlide20.xml"/><Relationship Id="rId5" Type="http://schemas.openxmlformats.org/officeDocument/2006/relationships/tags" Target="../tags/tag71.xml"/><Relationship Id="rId10" Type="http://schemas.openxmlformats.org/officeDocument/2006/relationships/slideLayout" Target="../slideLayouts/slideLayout2.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image" Target="../media/image30.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77.xml"/><Relationship Id="rId7" Type="http://schemas.openxmlformats.org/officeDocument/2006/relationships/notesSlide" Target="../notesSlides/notesSlide21.xml"/><Relationship Id="rId2" Type="http://schemas.openxmlformats.org/officeDocument/2006/relationships/tags" Target="../tags/tag76.xml"/><Relationship Id="rId1" Type="http://schemas.openxmlformats.org/officeDocument/2006/relationships/vmlDrawing" Target="../drawings/vmlDrawing14.vml"/><Relationship Id="rId6" Type="http://schemas.openxmlformats.org/officeDocument/2006/relationships/slideLayout" Target="../slideLayouts/slideLayout2.xml"/><Relationship Id="rId11" Type="http://schemas.openxmlformats.org/officeDocument/2006/relationships/image" Target="../media/image32.emf"/><Relationship Id="rId5" Type="http://schemas.openxmlformats.org/officeDocument/2006/relationships/tags" Target="../tags/tag79.xml"/><Relationship Id="rId10" Type="http://schemas.openxmlformats.org/officeDocument/2006/relationships/oleObject" Target="../embeddings/oleObject27.bin"/><Relationship Id="rId4" Type="http://schemas.openxmlformats.org/officeDocument/2006/relationships/tags" Target="../tags/tag78.xml"/><Relationship Id="rId9" Type="http://schemas.openxmlformats.org/officeDocument/2006/relationships/image" Target="../media/image31.emf"/></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81.xml"/><Relationship Id="rId7" Type="http://schemas.openxmlformats.org/officeDocument/2006/relationships/oleObject" Target="../embeddings/oleObject28.bin"/><Relationship Id="rId2" Type="http://schemas.openxmlformats.org/officeDocument/2006/relationships/tags" Target="../tags/tag80.xml"/><Relationship Id="rId1" Type="http://schemas.openxmlformats.org/officeDocument/2006/relationships/vmlDrawing" Target="../drawings/vmlDrawing15.vml"/><Relationship Id="rId6" Type="http://schemas.openxmlformats.org/officeDocument/2006/relationships/notesSlide" Target="../notesSlides/notesSlide22.xml"/><Relationship Id="rId5" Type="http://schemas.openxmlformats.org/officeDocument/2006/relationships/slideLayout" Target="../slideLayouts/slideLayout4.xml"/><Relationship Id="rId4" Type="http://schemas.openxmlformats.org/officeDocument/2006/relationships/tags" Target="../tags/tag82.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35.emf"/><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oleObject" Target="../embeddings/oleObject30.bin"/><Relationship Id="rId2" Type="http://schemas.openxmlformats.org/officeDocument/2006/relationships/tags" Target="../tags/tag83.xml"/><Relationship Id="rId1" Type="http://schemas.openxmlformats.org/officeDocument/2006/relationships/vmlDrawing" Target="../drawings/vmlDrawing16.vml"/><Relationship Id="rId6" Type="http://schemas.openxmlformats.org/officeDocument/2006/relationships/tags" Target="../tags/tag87.xml"/><Relationship Id="rId11" Type="http://schemas.openxmlformats.org/officeDocument/2006/relationships/image" Target="../media/image34.emf"/><Relationship Id="rId5" Type="http://schemas.openxmlformats.org/officeDocument/2006/relationships/tags" Target="../tags/tag86.xml"/><Relationship Id="rId15" Type="http://schemas.openxmlformats.org/officeDocument/2006/relationships/image" Target="../media/image36.emf"/><Relationship Id="rId10" Type="http://schemas.openxmlformats.org/officeDocument/2006/relationships/oleObject" Target="../embeddings/oleObject29.bin"/><Relationship Id="rId4" Type="http://schemas.openxmlformats.org/officeDocument/2006/relationships/tags" Target="../tags/tag85.xml"/><Relationship Id="rId9" Type="http://schemas.openxmlformats.org/officeDocument/2006/relationships/notesSlide" Target="../notesSlides/notesSlide23.xml"/><Relationship Id="rId14" Type="http://schemas.openxmlformats.org/officeDocument/2006/relationships/oleObject" Target="../embeddings/oleObject31.bin"/></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38.emf"/><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oleObject" Target="../embeddings/oleObject33.bin"/><Relationship Id="rId2" Type="http://schemas.openxmlformats.org/officeDocument/2006/relationships/tags" Target="../tags/tag89.xml"/><Relationship Id="rId1" Type="http://schemas.openxmlformats.org/officeDocument/2006/relationships/vmlDrawing" Target="../drawings/vmlDrawing17.vml"/><Relationship Id="rId6" Type="http://schemas.openxmlformats.org/officeDocument/2006/relationships/tags" Target="../tags/tag93.xml"/><Relationship Id="rId11" Type="http://schemas.openxmlformats.org/officeDocument/2006/relationships/image" Target="../media/image37.emf"/><Relationship Id="rId5" Type="http://schemas.openxmlformats.org/officeDocument/2006/relationships/tags" Target="../tags/tag92.xml"/><Relationship Id="rId10" Type="http://schemas.openxmlformats.org/officeDocument/2006/relationships/oleObject" Target="../embeddings/oleObject32.bin"/><Relationship Id="rId4" Type="http://schemas.openxmlformats.org/officeDocument/2006/relationships/tags" Target="../tags/tag91.xml"/><Relationship Id="rId9"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96.xml"/><Relationship Id="rId7" Type="http://schemas.openxmlformats.org/officeDocument/2006/relationships/tags" Target="../tags/tag100.xml"/><Relationship Id="rId2" Type="http://schemas.openxmlformats.org/officeDocument/2006/relationships/tags" Target="../tags/tag95.xml"/><Relationship Id="rId1" Type="http://schemas.openxmlformats.org/officeDocument/2006/relationships/vmlDrawing" Target="../drawings/vmlDrawing18.vml"/><Relationship Id="rId6" Type="http://schemas.openxmlformats.org/officeDocument/2006/relationships/tags" Target="../tags/tag99.xml"/><Relationship Id="rId11" Type="http://schemas.openxmlformats.org/officeDocument/2006/relationships/image" Target="../media/image39.emf"/><Relationship Id="rId5" Type="http://schemas.openxmlformats.org/officeDocument/2006/relationships/tags" Target="../tags/tag98.xml"/><Relationship Id="rId10" Type="http://schemas.openxmlformats.org/officeDocument/2006/relationships/oleObject" Target="../embeddings/oleObject34.bin"/><Relationship Id="rId4" Type="http://schemas.openxmlformats.org/officeDocument/2006/relationships/tags" Target="../tags/tag97.xml"/><Relationship Id="rId9"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102.xml"/><Relationship Id="rId7" Type="http://schemas.openxmlformats.org/officeDocument/2006/relationships/slideLayout" Target="../slideLayouts/slideLayout2.xml"/><Relationship Id="rId12" Type="http://schemas.openxmlformats.org/officeDocument/2006/relationships/image" Target="../media/image41.emf"/><Relationship Id="rId2" Type="http://schemas.openxmlformats.org/officeDocument/2006/relationships/tags" Target="../tags/tag101.xml"/><Relationship Id="rId1" Type="http://schemas.openxmlformats.org/officeDocument/2006/relationships/vmlDrawing" Target="../drawings/vmlDrawing19.vml"/><Relationship Id="rId6" Type="http://schemas.openxmlformats.org/officeDocument/2006/relationships/tags" Target="../tags/tag105.xml"/><Relationship Id="rId11" Type="http://schemas.openxmlformats.org/officeDocument/2006/relationships/oleObject" Target="../embeddings/oleObject36.bin"/><Relationship Id="rId5" Type="http://schemas.openxmlformats.org/officeDocument/2006/relationships/tags" Target="../tags/tag104.xml"/><Relationship Id="rId10" Type="http://schemas.openxmlformats.org/officeDocument/2006/relationships/image" Target="../media/image40.emf"/><Relationship Id="rId4" Type="http://schemas.openxmlformats.org/officeDocument/2006/relationships/tags" Target="../tags/tag103.xml"/><Relationship Id="rId9" Type="http://schemas.openxmlformats.org/officeDocument/2006/relationships/oleObject" Target="../embeddings/oleObject3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109.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4.xml"/><Relationship Id="rId7"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chart" Target="../charts/chart3.xml"/><Relationship Id="rId5" Type="http://schemas.openxmlformats.org/officeDocument/2006/relationships/tags" Target="../tags/tag6.xml"/><Relationship Id="rId10" Type="http://schemas.openxmlformats.org/officeDocument/2006/relationships/chart" Target="../charts/chart2.xml"/><Relationship Id="rId4" Type="http://schemas.openxmlformats.org/officeDocument/2006/relationships/tags" Target="../tags/tag5.xml"/><Relationship Id="rId9"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10.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xml"/><Relationship Id="rId7" Type="http://schemas.openxmlformats.org/officeDocument/2006/relationships/oleObject" Target="../embeddings/oleObject1.bin"/><Relationship Id="rId12" Type="http://schemas.openxmlformats.org/officeDocument/2006/relationships/image" Target="../media/image5.emf"/><Relationship Id="rId2" Type="http://schemas.openxmlformats.org/officeDocument/2006/relationships/tags" Target="../tags/tag8.xml"/><Relationship Id="rId1" Type="http://schemas.openxmlformats.org/officeDocument/2006/relationships/vmlDrawing" Target="../drawings/vmlDrawing1.vml"/><Relationship Id="rId6" Type="http://schemas.openxmlformats.org/officeDocument/2006/relationships/notesSlide" Target="../notesSlides/notesSlide4.xml"/><Relationship Id="rId11" Type="http://schemas.openxmlformats.org/officeDocument/2006/relationships/oleObject" Target="../embeddings/oleObject3.bin"/><Relationship Id="rId5" Type="http://schemas.openxmlformats.org/officeDocument/2006/relationships/slideLayout" Target="../slideLayouts/slideLayout2.xml"/><Relationship Id="rId10" Type="http://schemas.openxmlformats.org/officeDocument/2006/relationships/image" Target="../media/image4.png"/><Relationship Id="rId4" Type="http://schemas.openxmlformats.org/officeDocument/2006/relationships/tags" Target="../tags/tag10.xml"/><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chart" Target="../charts/chart4.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6.xml"/><Relationship Id="rId7" Type="http://schemas.openxmlformats.org/officeDocument/2006/relationships/oleObject" Target="../embeddings/oleObject4.bin"/><Relationship Id="rId2" Type="http://schemas.openxmlformats.org/officeDocument/2006/relationships/tags" Target="../tags/tag15.xml"/><Relationship Id="rId1" Type="http://schemas.openxmlformats.org/officeDocument/2006/relationships/vmlDrawing" Target="../drawings/vmlDrawing2.v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1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tags" Target="../tags/tag19.xml"/><Relationship Id="rId7" Type="http://schemas.openxmlformats.org/officeDocument/2006/relationships/oleObject" Target="../embeddings/oleObject5.bin"/><Relationship Id="rId12" Type="http://schemas.openxmlformats.org/officeDocument/2006/relationships/image" Target="../media/image8.emf"/><Relationship Id="rId2" Type="http://schemas.openxmlformats.org/officeDocument/2006/relationships/tags" Target="../tags/tag18.xml"/><Relationship Id="rId1" Type="http://schemas.openxmlformats.org/officeDocument/2006/relationships/vmlDrawing" Target="../drawings/vmlDrawing3.vml"/><Relationship Id="rId6" Type="http://schemas.openxmlformats.org/officeDocument/2006/relationships/notesSlide" Target="../notesSlides/notesSlide8.xml"/><Relationship Id="rId11" Type="http://schemas.openxmlformats.org/officeDocument/2006/relationships/oleObject" Target="../embeddings/Microsoft_Excel_97-2003_Worksheet2.xls"/><Relationship Id="rId5" Type="http://schemas.openxmlformats.org/officeDocument/2006/relationships/slideLayout" Target="../slideLayouts/slideLayout2.xml"/><Relationship Id="rId10" Type="http://schemas.openxmlformats.org/officeDocument/2006/relationships/oleObject" Target="../embeddings/oleObject6.bin"/><Relationship Id="rId4" Type="http://schemas.openxmlformats.org/officeDocument/2006/relationships/tags" Target="../tags/tag20.xml"/><Relationship Id="rId9" Type="http://schemas.openxmlformats.org/officeDocument/2006/relationships/image" Target="../media/image7.emf"/></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22.xml"/><Relationship Id="rId7" Type="http://schemas.openxmlformats.org/officeDocument/2006/relationships/oleObject" Target="../embeddings/oleObject7.bin"/><Relationship Id="rId2" Type="http://schemas.openxmlformats.org/officeDocument/2006/relationships/tags" Target="../tags/tag21.xml"/><Relationship Id="rId1" Type="http://schemas.openxmlformats.org/officeDocument/2006/relationships/vmlDrawing" Target="../drawings/vmlDrawing4.vml"/><Relationship Id="rId6" Type="http://schemas.openxmlformats.org/officeDocument/2006/relationships/notesSlide" Target="../notesSlides/notesSlide9.xml"/><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tags" Target="../tags/tag23.xml"/><Relationship Id="rId9"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15"/>
          <p:cNvSpPr txBox="1">
            <a:spLocks noChangeArrowheads="1"/>
          </p:cNvSpPr>
          <p:nvPr/>
        </p:nvSpPr>
        <p:spPr bwMode="auto">
          <a:xfrm>
            <a:off x="3286125" y="455613"/>
            <a:ext cx="6329363" cy="403225"/>
          </a:xfrm>
          <a:prstGeom prst="rect">
            <a:avLst/>
          </a:prstGeom>
          <a:noFill/>
          <a:ln w="9525">
            <a:noFill/>
            <a:miter lim="800000"/>
            <a:headEnd/>
            <a:tailEnd/>
          </a:ln>
        </p:spPr>
        <p:txBody>
          <a:bodyPr lIns="0" tIns="0" rIns="0" bIns="0"/>
          <a:lstStyle/>
          <a:p>
            <a:pPr algn="r" eaLnBrk="0" hangingPunct="0">
              <a:lnSpc>
                <a:spcPct val="95000"/>
              </a:lnSpc>
              <a:spcBef>
                <a:spcPct val="50000"/>
              </a:spcBef>
            </a:pPr>
            <a:r>
              <a:rPr lang="en-US" sz="1400" b="1">
                <a:solidFill>
                  <a:schemeClr val="bg2"/>
                </a:solidFill>
                <a:ea typeface="ヒラギノ角ゴ Pro W3"/>
                <a:cs typeface="ヒラギノ角ゴ Pro W3"/>
              </a:rPr>
              <a:t>First Quarter 2012</a:t>
            </a:r>
            <a:endParaRPr lang="en-US" sz="1800">
              <a:solidFill>
                <a:schemeClr val="bg2"/>
              </a:solidFill>
              <a:latin typeface="Arial Narrow" pitchFamily="34" charset="0"/>
              <a:ea typeface="ヒラギノ角ゴ Pro W3"/>
              <a:cs typeface="ヒラギノ角ゴ Pro W3"/>
            </a:endParaRPr>
          </a:p>
        </p:txBody>
      </p:sp>
      <p:sp>
        <p:nvSpPr>
          <p:cNvPr id="92162" name="Text Box 24"/>
          <p:cNvSpPr txBox="1">
            <a:spLocks noChangeArrowheads="1"/>
          </p:cNvSpPr>
          <p:nvPr/>
        </p:nvSpPr>
        <p:spPr bwMode="auto">
          <a:xfrm>
            <a:off x="533400" y="1279525"/>
            <a:ext cx="9082088" cy="842963"/>
          </a:xfrm>
          <a:prstGeom prst="rect">
            <a:avLst/>
          </a:prstGeom>
          <a:noFill/>
          <a:ln w="9525" algn="ctr">
            <a:noFill/>
            <a:miter lim="800000"/>
            <a:headEnd/>
            <a:tailEnd/>
          </a:ln>
        </p:spPr>
        <p:txBody>
          <a:bodyPr lIns="0" tIns="0" rIns="0" bIns="0" anchor="b"/>
          <a:lstStyle/>
          <a:p>
            <a:pPr eaLnBrk="0" hangingPunct="0">
              <a:buFont typeface="Webdings" pitchFamily="18" charset="2"/>
              <a:buNone/>
            </a:pPr>
            <a:r>
              <a:rPr lang="en-US" sz="3200" dirty="0">
                <a:solidFill>
                  <a:schemeClr val="bg1"/>
                </a:solidFill>
                <a:ea typeface="ヒラギノ角ゴ Pro W3"/>
                <a:cs typeface="ヒラギノ角ゴ Pro W3"/>
              </a:rPr>
              <a:t>Capital Markets Outlook</a:t>
            </a:r>
            <a:br>
              <a:rPr lang="en-US" sz="3200" dirty="0">
                <a:solidFill>
                  <a:schemeClr val="bg1"/>
                </a:solidFill>
                <a:ea typeface="ヒラギノ角ゴ Pro W3"/>
                <a:cs typeface="ヒラギノ角ゴ Pro W3"/>
              </a:rPr>
            </a:br>
            <a:r>
              <a:rPr lang="en-US" sz="1800" dirty="0">
                <a:solidFill>
                  <a:schemeClr val="bg2"/>
                </a:solidFill>
                <a:ea typeface="ヒラギノ角ゴ Pro W3"/>
                <a:cs typeface="ヒラギノ角ゴ Pro W3"/>
              </a:rPr>
              <a:t>Volatility Trumps Returns</a:t>
            </a:r>
          </a:p>
        </p:txBody>
      </p:sp>
      <p:pic>
        <p:nvPicPr>
          <p:cNvPr id="92163" name="Picture 30" descr="AB_corporate (300ppi)"/>
          <p:cNvPicPr>
            <a:picLocks noChangeAspect="1" noChangeArrowheads="1"/>
          </p:cNvPicPr>
          <p:nvPr/>
        </p:nvPicPr>
        <p:blipFill>
          <a:blip r:embed="rId4"/>
          <a:srcRect/>
          <a:stretch>
            <a:fillRect/>
          </a:stretch>
        </p:blipFill>
        <p:spPr bwMode="auto">
          <a:xfrm>
            <a:off x="3949700" y="4935538"/>
            <a:ext cx="2001838" cy="473075"/>
          </a:xfrm>
          <a:prstGeom prst="rect">
            <a:avLst/>
          </a:prstGeom>
          <a:noFill/>
          <a:ln w="9525">
            <a:noFill/>
            <a:miter lim="800000"/>
            <a:headEnd/>
            <a:tailEnd/>
          </a:ln>
        </p:spPr>
      </p:pic>
      <p:grpSp>
        <p:nvGrpSpPr>
          <p:cNvPr id="92164" name="Group 8"/>
          <p:cNvGrpSpPr>
            <a:grpSpLocks/>
          </p:cNvGrpSpPr>
          <p:nvPr/>
        </p:nvGrpSpPr>
        <p:grpSpPr bwMode="auto">
          <a:xfrm>
            <a:off x="660400" y="5665788"/>
            <a:ext cx="8847138" cy="1093787"/>
            <a:chOff x="416" y="3432"/>
            <a:chExt cx="5573" cy="689"/>
          </a:xfrm>
        </p:grpSpPr>
        <p:sp>
          <p:nvSpPr>
            <p:cNvPr id="92165" name="Rectangle 5"/>
            <p:cNvSpPr>
              <a:spLocks noChangeArrowheads="1"/>
            </p:cNvSpPr>
            <p:nvPr/>
          </p:nvSpPr>
          <p:spPr bwMode="gray">
            <a:xfrm>
              <a:off x="416" y="3548"/>
              <a:ext cx="5477" cy="77"/>
            </a:xfrm>
            <a:prstGeom prst="rect">
              <a:avLst/>
            </a:prstGeom>
            <a:noFill/>
            <a:ln w="9525">
              <a:noFill/>
              <a:miter lim="800000"/>
              <a:headEnd/>
              <a:tailEnd/>
            </a:ln>
          </p:spPr>
          <p:txBody>
            <a:bodyPr lIns="0" tIns="0" rIns="0" bIns="0" anchor="ctr">
              <a:spAutoFit/>
            </a:bodyPr>
            <a:lstStyle/>
            <a:p>
              <a:pPr eaLnBrk="0" hangingPunct="0"/>
              <a:endParaRPr lang="en-US" sz="800"/>
            </a:p>
          </p:txBody>
        </p:sp>
        <p:sp>
          <p:nvSpPr>
            <p:cNvPr id="92166" name="Rectangle 7"/>
            <p:cNvSpPr>
              <a:spLocks noChangeArrowheads="1"/>
            </p:cNvSpPr>
            <p:nvPr/>
          </p:nvSpPr>
          <p:spPr bwMode="gray">
            <a:xfrm>
              <a:off x="416" y="3432"/>
              <a:ext cx="5477" cy="308"/>
            </a:xfrm>
            <a:prstGeom prst="rect">
              <a:avLst/>
            </a:prstGeom>
            <a:noFill/>
            <a:ln w="9525">
              <a:noFill/>
              <a:miter lim="800000"/>
              <a:headEnd/>
              <a:tailEnd/>
            </a:ln>
          </p:spPr>
          <p:txBody>
            <a:bodyPr lIns="0" tIns="0" rIns="0" bIns="0" anchor="ctr">
              <a:spAutoFit/>
            </a:bodyPr>
            <a:lstStyle/>
            <a:p>
              <a:pPr eaLnBrk="0" hangingPunct="0"/>
              <a:r>
                <a:rPr lang="en-US" sz="800"/>
                <a:t>The information herein reflects prevailing market conditions and our judgments, which are subject to change, as of the date of this document. In preparing this document, we have relied upon and assumed, without independent verification, the accuracy and completeness of all information available from public sources. Opinions and estimates may be changed without notice and involve a number of assumptions that may not prove valid. There is no guarantee that any forecasts or opinions in this material will be realized. Information should not be construed as investment advice.</a:t>
              </a:r>
            </a:p>
          </p:txBody>
        </p:sp>
        <p:sp>
          <p:nvSpPr>
            <p:cNvPr id="92167" name="Text Box 8"/>
            <p:cNvSpPr txBox="1">
              <a:spLocks noChangeArrowheads="1"/>
            </p:cNvSpPr>
            <p:nvPr/>
          </p:nvSpPr>
          <p:spPr bwMode="auto">
            <a:xfrm>
              <a:off x="416" y="3882"/>
              <a:ext cx="5573" cy="73"/>
            </a:xfrm>
            <a:prstGeom prst="rect">
              <a:avLst/>
            </a:prstGeom>
            <a:noFill/>
            <a:ln w="9525">
              <a:noFill/>
              <a:miter lim="800000"/>
              <a:headEnd/>
              <a:tailEnd/>
            </a:ln>
          </p:spPr>
          <p:txBody>
            <a:bodyPr lIns="0" tIns="0" rIns="0" bIns="0">
              <a:spAutoFit/>
            </a:bodyPr>
            <a:lstStyle/>
            <a:p>
              <a:pPr eaLnBrk="0" hangingPunct="0">
                <a:lnSpc>
                  <a:spcPct val="95000"/>
                </a:lnSpc>
              </a:pPr>
              <a:r>
                <a:rPr lang="en-US" sz="800"/>
                <a:t>Investment Products Offered:</a:t>
              </a:r>
            </a:p>
          </p:txBody>
        </p:sp>
        <p:grpSp>
          <p:nvGrpSpPr>
            <p:cNvPr id="92168" name="Group 9"/>
            <p:cNvGrpSpPr>
              <a:grpSpLocks/>
            </p:cNvGrpSpPr>
            <p:nvPr/>
          </p:nvGrpSpPr>
          <p:grpSpPr bwMode="auto">
            <a:xfrm>
              <a:off x="416" y="3969"/>
              <a:ext cx="2728" cy="152"/>
              <a:chOff x="341" y="4456"/>
              <a:chExt cx="2519" cy="152"/>
            </a:xfrm>
          </p:grpSpPr>
          <p:sp>
            <p:nvSpPr>
              <p:cNvPr id="92169" name="Rectangle 10"/>
              <p:cNvSpPr>
                <a:spLocks noChangeArrowheads="1"/>
              </p:cNvSpPr>
              <p:nvPr/>
            </p:nvSpPr>
            <p:spPr bwMode="auto">
              <a:xfrm>
                <a:off x="341" y="4456"/>
                <a:ext cx="2494" cy="152"/>
              </a:xfrm>
              <a:prstGeom prst="rect">
                <a:avLst/>
              </a:prstGeom>
              <a:noFill/>
              <a:ln w="9525">
                <a:solidFill>
                  <a:schemeClr val="tx1"/>
                </a:solidFill>
                <a:miter lim="800000"/>
                <a:headEnd/>
                <a:tailEnd/>
              </a:ln>
            </p:spPr>
            <p:txBody>
              <a:bodyPr wrap="none" anchor="ctr"/>
              <a:lstStyle/>
              <a:p>
                <a:pPr eaLnBrk="0" hangingPunct="0">
                  <a:buClr>
                    <a:schemeClr val="accent1"/>
                  </a:buClr>
                  <a:buFont typeface="Webdings" pitchFamily="18" charset="2"/>
                  <a:buNone/>
                </a:pPr>
                <a:endParaRPr lang="en-US"/>
              </a:p>
            </p:txBody>
          </p:sp>
          <p:sp>
            <p:nvSpPr>
              <p:cNvPr id="92170" name="Text Box 11"/>
              <p:cNvSpPr txBox="1">
                <a:spLocks noChangeArrowheads="1"/>
              </p:cNvSpPr>
              <p:nvPr/>
            </p:nvSpPr>
            <p:spPr bwMode="auto">
              <a:xfrm>
                <a:off x="368" y="4465"/>
                <a:ext cx="837" cy="135"/>
              </a:xfrm>
              <a:prstGeom prst="rect">
                <a:avLst/>
              </a:prstGeom>
              <a:noFill/>
              <a:ln w="9525">
                <a:noFill/>
                <a:miter lim="800000"/>
                <a:headEnd/>
                <a:tailEnd/>
              </a:ln>
            </p:spPr>
            <p:txBody>
              <a:bodyPr>
                <a:spAutoFit/>
              </a:bodyPr>
              <a:lstStyle/>
              <a:p>
                <a:pPr marL="114300" indent="-114300" eaLnBrk="0" hangingPunct="0">
                  <a:buClr>
                    <a:schemeClr val="tx1"/>
                  </a:buClr>
                  <a:buFont typeface="Webdings" pitchFamily="18" charset="2"/>
                  <a:buChar char="&lt;"/>
                </a:pPr>
                <a:r>
                  <a:rPr lang="en-GB" sz="800" b="1"/>
                  <a:t>Are Not FDIC Insured</a:t>
                </a:r>
              </a:p>
            </p:txBody>
          </p:sp>
          <p:sp>
            <p:nvSpPr>
              <p:cNvPr id="92171" name="Text Box 12"/>
              <p:cNvSpPr txBox="1">
                <a:spLocks noChangeArrowheads="1"/>
              </p:cNvSpPr>
              <p:nvPr/>
            </p:nvSpPr>
            <p:spPr bwMode="auto">
              <a:xfrm>
                <a:off x="1184" y="4465"/>
                <a:ext cx="723" cy="135"/>
              </a:xfrm>
              <a:prstGeom prst="rect">
                <a:avLst/>
              </a:prstGeom>
              <a:noFill/>
              <a:ln w="9525">
                <a:noFill/>
                <a:miter lim="800000"/>
                <a:headEnd/>
                <a:tailEnd/>
              </a:ln>
            </p:spPr>
            <p:txBody>
              <a:bodyPr>
                <a:spAutoFit/>
              </a:bodyPr>
              <a:lstStyle/>
              <a:p>
                <a:pPr marL="114300" indent="-114300" eaLnBrk="0" hangingPunct="0">
                  <a:buClr>
                    <a:schemeClr val="tx1"/>
                  </a:buClr>
                  <a:buFont typeface="Webdings" pitchFamily="18" charset="2"/>
                  <a:buChar char="&lt;"/>
                </a:pPr>
                <a:r>
                  <a:rPr lang="en-GB" sz="800" b="1"/>
                  <a:t>May Lose Value</a:t>
                </a:r>
              </a:p>
            </p:txBody>
          </p:sp>
          <p:sp>
            <p:nvSpPr>
              <p:cNvPr id="92172" name="Text Box 13"/>
              <p:cNvSpPr txBox="1">
                <a:spLocks noChangeArrowheads="1"/>
              </p:cNvSpPr>
              <p:nvPr/>
            </p:nvSpPr>
            <p:spPr bwMode="auto">
              <a:xfrm>
                <a:off x="1863" y="4465"/>
                <a:ext cx="997" cy="135"/>
              </a:xfrm>
              <a:prstGeom prst="rect">
                <a:avLst/>
              </a:prstGeom>
              <a:noFill/>
              <a:ln w="9525">
                <a:noFill/>
                <a:miter lim="800000"/>
                <a:headEnd/>
                <a:tailEnd/>
              </a:ln>
            </p:spPr>
            <p:txBody>
              <a:bodyPr>
                <a:spAutoFit/>
              </a:bodyPr>
              <a:lstStyle/>
              <a:p>
                <a:pPr marL="114300" indent="-114300" eaLnBrk="0" hangingPunct="0">
                  <a:buClr>
                    <a:schemeClr val="tx1"/>
                  </a:buClr>
                  <a:buFont typeface="Webdings" pitchFamily="18" charset="2"/>
                  <a:buChar char="&lt;"/>
                </a:pPr>
                <a:r>
                  <a:rPr lang="en-GB" sz="800" b="1"/>
                  <a:t>Are Not Bank Guaranteed</a:t>
                </a:r>
              </a:p>
            </p:txBody>
          </p:sp>
        </p:grpSp>
      </p:gr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67" name="Title 1"/>
          <p:cNvSpPr>
            <a:spLocks noGrp="1"/>
          </p:cNvSpPr>
          <p:nvPr>
            <p:ph type="title"/>
          </p:nvPr>
        </p:nvSpPr>
        <p:spPr>
          <a:xfrm>
            <a:off x="533400" y="417513"/>
            <a:ext cx="8840788" cy="292100"/>
          </a:xfrm>
        </p:spPr>
        <p:txBody>
          <a:bodyPr/>
          <a:lstStyle/>
          <a:p>
            <a:r>
              <a:rPr lang="en-US" smtClean="0"/>
              <a:t>US Economy Defies Pessimism</a:t>
            </a:r>
          </a:p>
        </p:txBody>
      </p:sp>
      <p:sp>
        <p:nvSpPr>
          <p:cNvPr id="68768" name="TextBox 5"/>
          <p:cNvSpPr txBox="1">
            <a:spLocks noChangeArrowheads="1"/>
          </p:cNvSpPr>
          <p:nvPr>
            <p:custDataLst>
              <p:tags r:id="rId3"/>
            </p:custDataLst>
          </p:nvPr>
        </p:nvSpPr>
        <p:spPr bwMode="auto">
          <a:xfrm>
            <a:off x="533400" y="1360488"/>
            <a:ext cx="4249738" cy="233362"/>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US" b="1"/>
              <a:t>US Economy Surprises on the Upside</a:t>
            </a:r>
          </a:p>
          <a:p>
            <a:pPr>
              <a:lnSpc>
                <a:spcPct val="40000"/>
              </a:lnSpc>
              <a:buFont typeface="Webdings" pitchFamily="18" charset="2"/>
              <a:buNone/>
              <a:tabLst>
                <a:tab pos="4254500" algn="r"/>
              </a:tabLst>
            </a:pPr>
            <a:r>
              <a:rPr lang="en-US" sz="800" b="1" u="sng"/>
              <a:t>	</a:t>
            </a:r>
          </a:p>
        </p:txBody>
      </p:sp>
      <p:sp>
        <p:nvSpPr>
          <p:cNvPr id="68769" name="TextBox 13"/>
          <p:cNvSpPr txBox="1">
            <a:spLocks noChangeArrowheads="1"/>
          </p:cNvSpPr>
          <p:nvPr>
            <p:custDataLst>
              <p:tags r:id="rId4"/>
            </p:custDataLst>
          </p:nvPr>
        </p:nvSpPr>
        <p:spPr bwMode="auto">
          <a:xfrm>
            <a:off x="5105400" y="1349375"/>
            <a:ext cx="4249738" cy="233363"/>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US" b="1"/>
              <a:t>Indicators Point to Growth</a:t>
            </a:r>
          </a:p>
          <a:p>
            <a:pPr>
              <a:lnSpc>
                <a:spcPct val="40000"/>
              </a:lnSpc>
              <a:buFont typeface="Webdings" pitchFamily="18" charset="2"/>
              <a:buNone/>
              <a:tabLst>
                <a:tab pos="4254500" algn="r"/>
              </a:tabLst>
            </a:pPr>
            <a:r>
              <a:rPr lang="en-US" sz="800" b="1" u="sng"/>
              <a:t>	</a:t>
            </a:r>
          </a:p>
        </p:txBody>
      </p:sp>
      <p:sp>
        <p:nvSpPr>
          <p:cNvPr id="68770" name="Text Box 3"/>
          <p:cNvSpPr txBox="1">
            <a:spLocks noChangeArrowheads="1"/>
          </p:cNvSpPr>
          <p:nvPr>
            <p:custDataLst>
              <p:tags r:id="rId5"/>
            </p:custDataLst>
          </p:nvPr>
        </p:nvSpPr>
        <p:spPr bwMode="gray">
          <a:xfrm>
            <a:off x="533400" y="5910263"/>
            <a:ext cx="8839200" cy="492125"/>
          </a:xfrm>
          <a:prstGeom prst="rect">
            <a:avLst/>
          </a:prstGeom>
          <a:noFill/>
          <a:ln w="9525">
            <a:noFill/>
            <a:miter lim="800000"/>
            <a:headEnd/>
            <a:tailEnd/>
          </a:ln>
        </p:spPr>
        <p:txBody>
          <a:bodyPr lIns="0" tIns="0" rIns="0" bIns="0" anchor="b">
            <a:spAutoFit/>
          </a:bodyPr>
          <a:lstStyle/>
          <a:p>
            <a:r>
              <a:rPr lang="en-US" sz="800" b="1"/>
              <a:t>Historical analysis does not guarantee future results.</a:t>
            </a:r>
          </a:p>
          <a:p>
            <a:r>
              <a:rPr lang="en-US" sz="800"/>
              <a:t>*Weighted historical standard deviation of data surprises. Data through December 23, 2011.</a:t>
            </a:r>
          </a:p>
          <a:p>
            <a:r>
              <a:rPr lang="en-US" sz="800"/>
              <a:t>**Data through November 2011</a:t>
            </a:r>
          </a:p>
          <a:p>
            <a:r>
              <a:rPr lang="en-US" sz="800"/>
              <a:t>Source: Citigroup, The Conference Board, Haver Analytics and AllianceBernstein</a:t>
            </a:r>
          </a:p>
        </p:txBody>
      </p:sp>
      <p:sp>
        <p:nvSpPr>
          <p:cNvPr id="68771" name="TextBox 4"/>
          <p:cNvSpPr txBox="1">
            <a:spLocks noChangeArrowheads="1"/>
          </p:cNvSpPr>
          <p:nvPr/>
        </p:nvSpPr>
        <p:spPr bwMode="auto">
          <a:xfrm rot="-5400000">
            <a:off x="369888" y="3638550"/>
            <a:ext cx="558800" cy="276225"/>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Index</a:t>
            </a:r>
          </a:p>
        </p:txBody>
      </p:sp>
      <p:sp>
        <p:nvSpPr>
          <p:cNvPr id="68772" name="TextBox 15"/>
          <p:cNvSpPr txBox="1">
            <a:spLocks noChangeArrowheads="1"/>
          </p:cNvSpPr>
          <p:nvPr/>
        </p:nvSpPr>
        <p:spPr bwMode="auto">
          <a:xfrm rot="-5400000">
            <a:off x="4965701" y="3638550"/>
            <a:ext cx="558800" cy="276225"/>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Index</a:t>
            </a:r>
          </a:p>
        </p:txBody>
      </p:sp>
      <p:sp>
        <p:nvSpPr>
          <p:cNvPr id="68773" name="Slide Number Placeholder 2"/>
          <p:cNvSpPr>
            <a:spLocks noGrp="1"/>
          </p:cNvSpPr>
          <p:nvPr>
            <p:ph type="sldNum" sz="quarter" idx="10"/>
          </p:nvPr>
        </p:nvSpPr>
        <p:spPr>
          <a:xfrm>
            <a:off x="9247188" y="6662738"/>
            <a:ext cx="123825" cy="122237"/>
          </a:xfrm>
          <a:noFill/>
        </p:spPr>
        <p:txBody>
          <a:bodyPr/>
          <a:lstStyle/>
          <a:p>
            <a:fld id="{06678D36-13B3-40E5-A7E2-F1722F20C524}" type="slidenum">
              <a:rPr lang="en-US"/>
              <a:pPr/>
              <a:t>9</a:t>
            </a:fld>
            <a:endParaRPr lang="en-US"/>
          </a:p>
        </p:txBody>
      </p:sp>
      <p:graphicFrame>
        <p:nvGraphicFramePr>
          <p:cNvPr id="68765" name="Object 157"/>
          <p:cNvGraphicFramePr>
            <a:graphicFrameLocks/>
          </p:cNvGraphicFramePr>
          <p:nvPr>
            <p:extLst>
              <p:ext uri="{D42A27DB-BD31-4B8C-83A1-F6EECF244321}">
                <p14:modId xmlns:p14="http://schemas.microsoft.com/office/powerpoint/2010/main" val="1889599524"/>
              </p:ext>
            </p:extLst>
          </p:nvPr>
        </p:nvGraphicFramePr>
        <p:xfrm>
          <a:off x="5045075" y="1943100"/>
          <a:ext cx="4449763" cy="3879850"/>
        </p:xfrm>
        <a:graphic>
          <a:graphicData uri="http://schemas.openxmlformats.org/presentationml/2006/ole">
            <mc:AlternateContent xmlns:mc="http://schemas.openxmlformats.org/markup-compatibility/2006">
              <mc:Choice xmlns:v="urn:schemas-microsoft-com:vml" Requires="v">
                <p:oleObj spid="_x0000_s68803" name="Chart" r:id="rId8" imgW="4447984" imgH="3876484" progId="MSGraph.Chart.8">
                  <p:embed followColorScheme="full"/>
                </p:oleObj>
              </mc:Choice>
              <mc:Fallback>
                <p:oleObj name="Chart" r:id="rId8" imgW="4447984" imgH="3876484" progId="MSGraph.Chart.8">
                  <p:embed followColorScheme="full"/>
                  <p:pic>
                    <p:nvPicPr>
                      <p:cNvPr id="0" name="Picture 157"/>
                      <p:cNvPicPr>
                        <a:picLocks noChangeArrowheads="1"/>
                      </p:cNvPicPr>
                      <p:nvPr/>
                    </p:nvPicPr>
                    <p:blipFill>
                      <a:blip r:embed="rId9"/>
                      <a:srcRect/>
                      <a:stretch>
                        <a:fillRect/>
                      </a:stretch>
                    </p:blipFill>
                    <p:spPr bwMode="auto">
                      <a:xfrm>
                        <a:off x="5045075" y="1943100"/>
                        <a:ext cx="4449763" cy="3879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766" name="Object 158"/>
          <p:cNvGraphicFramePr>
            <a:graphicFrameLocks/>
          </p:cNvGraphicFramePr>
          <p:nvPr>
            <p:extLst>
              <p:ext uri="{D42A27DB-BD31-4B8C-83A1-F6EECF244321}">
                <p14:modId xmlns:p14="http://schemas.microsoft.com/office/powerpoint/2010/main" val="1515657557"/>
              </p:ext>
            </p:extLst>
          </p:nvPr>
        </p:nvGraphicFramePr>
        <p:xfrm>
          <a:off x="388938" y="1927225"/>
          <a:ext cx="4449762" cy="3863975"/>
        </p:xfrm>
        <a:graphic>
          <a:graphicData uri="http://schemas.openxmlformats.org/presentationml/2006/ole">
            <mc:AlternateContent xmlns:mc="http://schemas.openxmlformats.org/markup-compatibility/2006">
              <mc:Choice xmlns:v="urn:schemas-microsoft-com:vml" Requires="v">
                <p:oleObj spid="_x0000_s68804" name="Chart" r:id="rId10" imgW="4447984" imgH="4076509" progId="MSGraph.Chart.8">
                  <p:embed followColorScheme="full"/>
                </p:oleObj>
              </mc:Choice>
              <mc:Fallback>
                <p:oleObj name="Chart" r:id="rId10" imgW="4447984" imgH="4076509" progId="MSGraph.Chart.8">
                  <p:embed followColorScheme="full"/>
                  <p:pic>
                    <p:nvPicPr>
                      <p:cNvPr id="0" name="Picture 158"/>
                      <p:cNvPicPr>
                        <a:picLocks noChangeArrowheads="1"/>
                      </p:cNvPicPr>
                      <p:nvPr/>
                    </p:nvPicPr>
                    <p:blipFill>
                      <a:blip r:embed="rId11"/>
                      <a:srcRect/>
                      <a:stretch>
                        <a:fillRect/>
                      </a:stretch>
                    </p:blipFill>
                    <p:spPr bwMode="auto">
                      <a:xfrm>
                        <a:off x="388938" y="1927225"/>
                        <a:ext cx="4449762" cy="386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774" name="TextBox 11"/>
          <p:cNvSpPr txBox="1">
            <a:spLocks noChangeArrowheads="1"/>
          </p:cNvSpPr>
          <p:nvPr/>
        </p:nvSpPr>
        <p:spPr bwMode="auto">
          <a:xfrm>
            <a:off x="433388" y="1636713"/>
            <a:ext cx="2605087" cy="277812"/>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Citigroup Economic Surprise Index*</a:t>
            </a:r>
          </a:p>
        </p:txBody>
      </p:sp>
      <p:sp>
        <p:nvSpPr>
          <p:cNvPr id="68775" name="TextBox 12"/>
          <p:cNvSpPr txBox="1">
            <a:spLocks noChangeArrowheads="1"/>
          </p:cNvSpPr>
          <p:nvPr/>
        </p:nvSpPr>
        <p:spPr bwMode="auto">
          <a:xfrm>
            <a:off x="5006975" y="1608138"/>
            <a:ext cx="2271713" cy="276225"/>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Leading Economic Indicators**</a:t>
            </a:r>
          </a:p>
        </p:txBody>
      </p:sp>
    </p:spTree>
    <p:custDataLst>
      <p:tags r:id="rId2"/>
    </p:custData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9"/>
          <p:cNvGraphicFramePr>
            <a:graphicFrameLocks/>
          </p:cNvGraphicFramePr>
          <p:nvPr>
            <p:extLst>
              <p:ext uri="{D42A27DB-BD31-4B8C-83A1-F6EECF244321}">
                <p14:modId xmlns:p14="http://schemas.microsoft.com/office/powerpoint/2010/main" val="3442929212"/>
              </p:ext>
            </p:extLst>
          </p:nvPr>
        </p:nvGraphicFramePr>
        <p:xfrm>
          <a:off x="5129213" y="1752445"/>
          <a:ext cx="3863792" cy="2684645"/>
        </p:xfrm>
        <a:graphic>
          <a:graphicData uri="http://schemas.openxmlformats.org/drawingml/2006/chart">
            <c:chart xmlns:c="http://schemas.openxmlformats.org/drawingml/2006/chart" xmlns:r="http://schemas.openxmlformats.org/officeDocument/2006/relationships" r:id="rId7"/>
          </a:graphicData>
        </a:graphic>
      </p:graphicFrame>
      <p:sp>
        <p:nvSpPr>
          <p:cNvPr id="82946" name="Rectangle 2"/>
          <p:cNvSpPr>
            <a:spLocks noGrp="1" noChangeArrowheads="1"/>
          </p:cNvSpPr>
          <p:nvPr>
            <p:ph type="title" idx="4294967295"/>
          </p:nvPr>
        </p:nvSpPr>
        <p:spPr>
          <a:xfrm>
            <a:off x="533400" y="417513"/>
            <a:ext cx="8840788" cy="292100"/>
          </a:xfrm>
        </p:spPr>
        <p:txBody>
          <a:bodyPr/>
          <a:lstStyle/>
          <a:p>
            <a:r>
              <a:rPr lang="en-US" smtClean="0"/>
              <a:t>US Recovery Thus Far Has Been Driven by Exports and Capex*</a:t>
            </a:r>
          </a:p>
        </p:txBody>
      </p:sp>
      <p:sp>
        <p:nvSpPr>
          <p:cNvPr id="82947" name="Text Box 3"/>
          <p:cNvSpPr txBox="1">
            <a:spLocks noChangeArrowheads="1"/>
          </p:cNvSpPr>
          <p:nvPr>
            <p:custDataLst>
              <p:tags r:id="rId2"/>
            </p:custDataLst>
          </p:nvPr>
        </p:nvSpPr>
        <p:spPr bwMode="gray">
          <a:xfrm>
            <a:off x="533400" y="5913438"/>
            <a:ext cx="8839200" cy="492125"/>
          </a:xfrm>
          <a:prstGeom prst="rect">
            <a:avLst/>
          </a:prstGeom>
          <a:noFill/>
          <a:ln w="9525">
            <a:noFill/>
            <a:miter lim="800000"/>
            <a:headEnd/>
            <a:tailEnd/>
          </a:ln>
        </p:spPr>
        <p:txBody>
          <a:bodyPr lIns="0" tIns="0" rIns="0" bIns="0" anchor="b">
            <a:spAutoFit/>
          </a:bodyPr>
          <a:lstStyle/>
          <a:p>
            <a:pPr eaLnBrk="0" hangingPunct="0">
              <a:buFont typeface="Webdings" pitchFamily="18" charset="2"/>
              <a:buNone/>
            </a:pPr>
            <a:r>
              <a:rPr lang="en-US" sz="800" b="1" dirty="0"/>
              <a:t>Historical analysis does not guarantee future results.</a:t>
            </a:r>
            <a:endParaRPr lang="en-US" sz="800" dirty="0"/>
          </a:p>
          <a:p>
            <a:pPr eaLnBrk="0" hangingPunct="0"/>
            <a:r>
              <a:rPr lang="en-US" sz="800" dirty="0"/>
              <a:t>*Capital Expenditure (</a:t>
            </a:r>
            <a:r>
              <a:rPr lang="en-US" sz="800" dirty="0" err="1"/>
              <a:t>Capex</a:t>
            </a:r>
            <a:r>
              <a:rPr lang="en-US" sz="800" dirty="0"/>
              <a:t>): Funds used by a company to acquire or upgrade physical assets such as property, industrial buildings or equipment.</a:t>
            </a:r>
          </a:p>
          <a:p>
            <a:pPr eaLnBrk="0" hangingPunct="0"/>
            <a:r>
              <a:rPr lang="en-US" sz="800" dirty="0"/>
              <a:t>**Recessions since 1960</a:t>
            </a:r>
          </a:p>
          <a:p>
            <a:pPr eaLnBrk="0" hangingPunct="0"/>
            <a:r>
              <a:rPr lang="en-US" sz="800" dirty="0"/>
              <a:t>Source: Bureau of Economic Analysis and </a:t>
            </a:r>
            <a:r>
              <a:rPr lang="en-US" sz="800" dirty="0" err="1"/>
              <a:t>Haver</a:t>
            </a:r>
            <a:r>
              <a:rPr lang="en-US" sz="800" dirty="0"/>
              <a:t> Analytics</a:t>
            </a:r>
          </a:p>
        </p:txBody>
      </p:sp>
      <p:sp>
        <p:nvSpPr>
          <p:cNvPr id="82948" name="TextBox 8"/>
          <p:cNvSpPr txBox="1">
            <a:spLocks noChangeArrowheads="1"/>
          </p:cNvSpPr>
          <p:nvPr>
            <p:custDataLst>
              <p:tags r:id="rId3"/>
            </p:custDataLst>
          </p:nvPr>
        </p:nvSpPr>
        <p:spPr bwMode="auto">
          <a:xfrm>
            <a:off x="5129213" y="1425420"/>
            <a:ext cx="4249737" cy="233363"/>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US" b="1"/>
              <a:t>…but Consumption Is the Largest Component</a:t>
            </a:r>
          </a:p>
          <a:p>
            <a:pPr>
              <a:lnSpc>
                <a:spcPct val="40000"/>
              </a:lnSpc>
              <a:buFont typeface="Webdings" pitchFamily="18" charset="2"/>
              <a:buNone/>
              <a:tabLst>
                <a:tab pos="4254500" algn="r"/>
              </a:tabLst>
            </a:pPr>
            <a:r>
              <a:rPr lang="en-US" sz="800" b="1" u="sng"/>
              <a:t>	</a:t>
            </a:r>
          </a:p>
        </p:txBody>
      </p:sp>
      <p:cxnSp>
        <p:nvCxnSpPr>
          <p:cNvPr id="12" name="Straight Connector 11"/>
          <p:cNvCxnSpPr/>
          <p:nvPr/>
        </p:nvCxnSpPr>
        <p:spPr bwMode="auto">
          <a:xfrm>
            <a:off x="5995511" y="3084007"/>
            <a:ext cx="261937" cy="0"/>
          </a:xfrm>
          <a:prstGeom prst="line">
            <a:avLst/>
          </a:prstGeom>
          <a:noFill/>
          <a:ln w="19050" cap="flat" cmpd="sng" algn="ctr">
            <a:solidFill>
              <a:schemeClr val="bg1">
                <a:lumMod val="50000"/>
              </a:schemeClr>
            </a:solidFill>
            <a:prstDash val="sysDot"/>
            <a:round/>
            <a:headEnd type="none" w="med" len="med"/>
            <a:tailEnd type="none" w="med" len="med"/>
          </a:ln>
          <a:effectLst/>
        </p:spPr>
      </p:cxnSp>
      <p:cxnSp>
        <p:nvCxnSpPr>
          <p:cNvPr id="21" name="Straight Connector 20"/>
          <p:cNvCxnSpPr/>
          <p:nvPr/>
        </p:nvCxnSpPr>
        <p:spPr bwMode="auto">
          <a:xfrm>
            <a:off x="6571404" y="2854667"/>
            <a:ext cx="261937" cy="0"/>
          </a:xfrm>
          <a:prstGeom prst="line">
            <a:avLst/>
          </a:prstGeom>
          <a:noFill/>
          <a:ln w="19050" cap="flat" cmpd="sng" algn="ctr">
            <a:solidFill>
              <a:schemeClr val="bg1">
                <a:lumMod val="50000"/>
              </a:schemeClr>
            </a:solidFill>
            <a:prstDash val="sysDot"/>
            <a:round/>
            <a:headEnd type="none" w="med" len="med"/>
            <a:tailEnd type="none" w="med" len="med"/>
          </a:ln>
          <a:effectLst/>
        </p:spPr>
      </p:cxnSp>
      <p:cxnSp>
        <p:nvCxnSpPr>
          <p:cNvPr id="22" name="Straight Connector 21"/>
          <p:cNvCxnSpPr/>
          <p:nvPr/>
        </p:nvCxnSpPr>
        <p:spPr bwMode="auto">
          <a:xfrm>
            <a:off x="7152508" y="2526627"/>
            <a:ext cx="261938" cy="0"/>
          </a:xfrm>
          <a:prstGeom prst="line">
            <a:avLst/>
          </a:prstGeom>
          <a:noFill/>
          <a:ln w="19050" cap="flat" cmpd="sng" algn="ctr">
            <a:solidFill>
              <a:schemeClr val="bg1">
                <a:lumMod val="50000"/>
              </a:schemeClr>
            </a:solidFill>
            <a:prstDash val="sysDot"/>
            <a:round/>
            <a:headEnd type="none" w="med" len="med"/>
            <a:tailEnd type="none" w="med" len="med"/>
          </a:ln>
          <a:effectLst/>
        </p:spPr>
      </p:cxnSp>
      <p:cxnSp>
        <p:nvCxnSpPr>
          <p:cNvPr id="23" name="Straight Connector 22"/>
          <p:cNvCxnSpPr/>
          <p:nvPr/>
        </p:nvCxnSpPr>
        <p:spPr bwMode="auto">
          <a:xfrm>
            <a:off x="7714914" y="2294408"/>
            <a:ext cx="261938" cy="0"/>
          </a:xfrm>
          <a:prstGeom prst="line">
            <a:avLst/>
          </a:prstGeom>
          <a:noFill/>
          <a:ln w="19050" cap="flat" cmpd="sng" algn="ctr">
            <a:solidFill>
              <a:schemeClr val="bg1">
                <a:lumMod val="50000"/>
              </a:schemeClr>
            </a:solidFill>
            <a:prstDash val="sysDot"/>
            <a:round/>
            <a:headEnd type="none" w="med" len="med"/>
            <a:tailEnd type="none" w="med" len="med"/>
          </a:ln>
          <a:effectLst/>
        </p:spPr>
      </p:cxnSp>
      <p:cxnSp>
        <p:nvCxnSpPr>
          <p:cNvPr id="24" name="Straight Connector 23"/>
          <p:cNvCxnSpPr/>
          <p:nvPr/>
        </p:nvCxnSpPr>
        <p:spPr bwMode="auto">
          <a:xfrm>
            <a:off x="8286933" y="2590476"/>
            <a:ext cx="261937" cy="0"/>
          </a:xfrm>
          <a:prstGeom prst="line">
            <a:avLst/>
          </a:prstGeom>
          <a:noFill/>
          <a:ln w="19050" cap="flat" cmpd="sng" algn="ctr">
            <a:solidFill>
              <a:schemeClr val="bg1">
                <a:lumMod val="50000"/>
              </a:schemeClr>
            </a:solidFill>
            <a:prstDash val="sysDot"/>
            <a:round/>
            <a:headEnd type="none" w="med" len="med"/>
            <a:tailEnd type="none" w="med" len="med"/>
          </a:ln>
          <a:effectLst/>
        </p:spPr>
      </p:cxnSp>
      <p:sp>
        <p:nvSpPr>
          <p:cNvPr id="13" name="TextBox 12"/>
          <p:cNvSpPr txBox="1"/>
          <p:nvPr/>
        </p:nvSpPr>
        <p:spPr>
          <a:xfrm>
            <a:off x="5552610" y="2818985"/>
            <a:ext cx="439544" cy="246221"/>
          </a:xfrm>
          <a:prstGeom prst="rect">
            <a:avLst/>
          </a:prstGeom>
          <a:noFill/>
        </p:spPr>
        <p:txBody>
          <a:bodyPr wrap="none">
            <a:spAutoFit/>
          </a:bodyPr>
          <a:lstStyle/>
          <a:p>
            <a:pPr eaLnBrk="0" hangingPunct="0">
              <a:buClr>
                <a:schemeClr val="accent1"/>
              </a:buClr>
              <a:buFont typeface="Webdings" pitchFamily="18" charset="2"/>
              <a:buNone/>
              <a:defRPr/>
            </a:pPr>
            <a:r>
              <a:rPr lang="en-US" sz="1000" dirty="0"/>
              <a:t>71%</a:t>
            </a:r>
          </a:p>
        </p:txBody>
      </p:sp>
      <p:sp>
        <p:nvSpPr>
          <p:cNvPr id="25" name="TextBox 24"/>
          <p:cNvSpPr txBox="1"/>
          <p:nvPr/>
        </p:nvSpPr>
        <p:spPr>
          <a:xfrm>
            <a:off x="6173660" y="2620808"/>
            <a:ext cx="455613" cy="254000"/>
          </a:xfrm>
          <a:prstGeom prst="rect">
            <a:avLst/>
          </a:prstGeom>
          <a:noFill/>
        </p:spPr>
        <p:txBody>
          <a:bodyPr wrap="none">
            <a:spAutoFit/>
          </a:bodyPr>
          <a:lstStyle/>
          <a:p>
            <a:pPr eaLnBrk="0" hangingPunct="0">
              <a:buClr>
                <a:schemeClr val="accent1"/>
              </a:buClr>
              <a:buFont typeface="Webdings" pitchFamily="18" charset="2"/>
              <a:buNone/>
              <a:defRPr/>
            </a:pPr>
            <a:r>
              <a:rPr lang="en-US" sz="1000" dirty="0"/>
              <a:t>13%</a:t>
            </a:r>
          </a:p>
        </p:txBody>
      </p:sp>
      <p:sp>
        <p:nvSpPr>
          <p:cNvPr id="26" name="TextBox 25"/>
          <p:cNvSpPr txBox="1"/>
          <p:nvPr/>
        </p:nvSpPr>
        <p:spPr>
          <a:xfrm>
            <a:off x="6763143" y="2277205"/>
            <a:ext cx="455612" cy="254000"/>
          </a:xfrm>
          <a:prstGeom prst="rect">
            <a:avLst/>
          </a:prstGeom>
          <a:noFill/>
        </p:spPr>
        <p:txBody>
          <a:bodyPr wrap="none">
            <a:spAutoFit/>
          </a:bodyPr>
          <a:lstStyle/>
          <a:p>
            <a:pPr eaLnBrk="0" hangingPunct="0">
              <a:buClr>
                <a:schemeClr val="accent1"/>
              </a:buClr>
              <a:buFont typeface="Webdings" pitchFamily="18" charset="2"/>
              <a:buNone/>
              <a:defRPr/>
            </a:pPr>
            <a:r>
              <a:rPr lang="en-US" sz="1000" dirty="0"/>
              <a:t>20%</a:t>
            </a:r>
          </a:p>
        </p:txBody>
      </p:sp>
      <p:sp>
        <p:nvSpPr>
          <p:cNvPr id="27" name="TextBox 26"/>
          <p:cNvSpPr txBox="1"/>
          <p:nvPr/>
        </p:nvSpPr>
        <p:spPr>
          <a:xfrm>
            <a:off x="7304740" y="2032913"/>
            <a:ext cx="455613" cy="254000"/>
          </a:xfrm>
          <a:prstGeom prst="rect">
            <a:avLst/>
          </a:prstGeom>
          <a:noFill/>
        </p:spPr>
        <p:txBody>
          <a:bodyPr wrap="none">
            <a:spAutoFit/>
          </a:bodyPr>
          <a:lstStyle/>
          <a:p>
            <a:pPr eaLnBrk="0" hangingPunct="0">
              <a:buClr>
                <a:schemeClr val="accent1"/>
              </a:buClr>
              <a:buFont typeface="Webdings" pitchFamily="18" charset="2"/>
              <a:buNone/>
              <a:defRPr/>
            </a:pPr>
            <a:r>
              <a:rPr lang="en-US" sz="1000" dirty="0"/>
              <a:t>14%</a:t>
            </a:r>
          </a:p>
        </p:txBody>
      </p:sp>
      <p:sp>
        <p:nvSpPr>
          <p:cNvPr id="28" name="TextBox 27"/>
          <p:cNvSpPr txBox="1"/>
          <p:nvPr/>
        </p:nvSpPr>
        <p:spPr>
          <a:xfrm>
            <a:off x="7890853" y="2596995"/>
            <a:ext cx="501650" cy="254000"/>
          </a:xfrm>
          <a:prstGeom prst="rect">
            <a:avLst/>
          </a:prstGeom>
          <a:noFill/>
        </p:spPr>
        <p:txBody>
          <a:bodyPr wrap="none">
            <a:spAutoFit/>
          </a:bodyPr>
          <a:lstStyle/>
          <a:p>
            <a:pPr eaLnBrk="0" hangingPunct="0">
              <a:buClr>
                <a:schemeClr val="accent1"/>
              </a:buClr>
              <a:buFont typeface="Webdings" pitchFamily="18" charset="2"/>
              <a:buNone/>
              <a:defRPr/>
            </a:pPr>
            <a:r>
              <a:rPr lang="en-US" sz="1000" dirty="0"/>
              <a:t>-18%</a:t>
            </a:r>
          </a:p>
        </p:txBody>
      </p:sp>
      <p:sp>
        <p:nvSpPr>
          <p:cNvPr id="29" name="TextBox 28"/>
          <p:cNvSpPr txBox="1"/>
          <p:nvPr/>
        </p:nvSpPr>
        <p:spPr>
          <a:xfrm>
            <a:off x="8415365" y="2347940"/>
            <a:ext cx="530225" cy="254000"/>
          </a:xfrm>
          <a:prstGeom prst="rect">
            <a:avLst/>
          </a:prstGeom>
          <a:noFill/>
        </p:spPr>
        <p:txBody>
          <a:bodyPr wrap="none">
            <a:spAutoFit/>
          </a:bodyPr>
          <a:lstStyle/>
          <a:p>
            <a:pPr eaLnBrk="0" hangingPunct="0">
              <a:buClr>
                <a:schemeClr val="accent1"/>
              </a:buClr>
              <a:buFont typeface="Webdings" pitchFamily="18" charset="2"/>
              <a:buNone/>
              <a:defRPr/>
            </a:pPr>
            <a:r>
              <a:rPr lang="en-US" sz="1000" dirty="0"/>
              <a:t>100%</a:t>
            </a:r>
          </a:p>
        </p:txBody>
      </p:sp>
      <p:sp>
        <p:nvSpPr>
          <p:cNvPr id="82960" name="Slide Number Placeholder 2"/>
          <p:cNvSpPr>
            <a:spLocks noGrp="1"/>
          </p:cNvSpPr>
          <p:nvPr>
            <p:ph type="sldNum" sz="quarter" idx="10"/>
          </p:nvPr>
        </p:nvSpPr>
        <p:spPr>
          <a:noFill/>
        </p:spPr>
        <p:txBody>
          <a:bodyPr/>
          <a:lstStyle/>
          <a:p>
            <a:fld id="{31A3E156-EA20-449C-A410-35A2A13891B7}" type="slidenum">
              <a:rPr lang="en-US"/>
              <a:pPr/>
              <a:t>10</a:t>
            </a:fld>
            <a:endParaRPr lang="en-US"/>
          </a:p>
        </p:txBody>
      </p:sp>
      <p:sp>
        <p:nvSpPr>
          <p:cNvPr id="82961" name="TextBox 30"/>
          <p:cNvSpPr txBox="1">
            <a:spLocks noChangeArrowheads="1"/>
          </p:cNvSpPr>
          <p:nvPr/>
        </p:nvSpPr>
        <p:spPr bwMode="auto">
          <a:xfrm>
            <a:off x="5006975" y="1700058"/>
            <a:ext cx="3795713" cy="276225"/>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Components of 2010 Gross Domestic Product (GDP)</a:t>
            </a:r>
          </a:p>
        </p:txBody>
      </p:sp>
      <p:sp>
        <p:nvSpPr>
          <p:cNvPr id="82962" name="Text Box 5"/>
          <p:cNvSpPr txBox="1">
            <a:spLocks noChangeArrowheads="1"/>
          </p:cNvSpPr>
          <p:nvPr>
            <p:custDataLst>
              <p:tags r:id="rId4"/>
            </p:custDataLst>
          </p:nvPr>
        </p:nvSpPr>
        <p:spPr bwMode="gray">
          <a:xfrm>
            <a:off x="571500" y="1241270"/>
            <a:ext cx="4249738" cy="417513"/>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GB" b="1" dirty="0"/>
              <a:t>Exports and Investment Growth </a:t>
            </a:r>
            <a:r>
              <a:rPr lang="en-GB" b="1" dirty="0" smtClean="0"/>
              <a:t/>
            </a:r>
            <a:br>
              <a:rPr lang="en-GB" b="1" dirty="0" smtClean="0"/>
            </a:br>
            <a:r>
              <a:rPr lang="en-GB" b="1" dirty="0" smtClean="0"/>
              <a:t>Have </a:t>
            </a:r>
            <a:r>
              <a:rPr lang="en-GB" b="1" dirty="0"/>
              <a:t>Led Latest Recovery…</a:t>
            </a:r>
          </a:p>
          <a:p>
            <a:pPr>
              <a:lnSpc>
                <a:spcPct val="40000"/>
              </a:lnSpc>
              <a:buFont typeface="Webdings" pitchFamily="18" charset="2"/>
              <a:buNone/>
              <a:tabLst>
                <a:tab pos="4254500" algn="r"/>
              </a:tabLst>
            </a:pPr>
            <a:r>
              <a:rPr lang="en-GB" sz="800" b="1" u="sng" dirty="0"/>
              <a:t>	</a:t>
            </a:r>
          </a:p>
        </p:txBody>
      </p:sp>
      <p:graphicFrame>
        <p:nvGraphicFramePr>
          <p:cNvPr id="4" name="Object 7"/>
          <p:cNvGraphicFramePr>
            <a:graphicFrameLocks/>
          </p:cNvGraphicFramePr>
          <p:nvPr>
            <p:extLst>
              <p:ext uri="{D42A27DB-BD31-4B8C-83A1-F6EECF244321}">
                <p14:modId xmlns:p14="http://schemas.microsoft.com/office/powerpoint/2010/main" val="2177759379"/>
              </p:ext>
            </p:extLst>
          </p:nvPr>
        </p:nvGraphicFramePr>
        <p:xfrm>
          <a:off x="773113" y="2053290"/>
          <a:ext cx="3849687" cy="3324225"/>
        </p:xfrm>
        <a:graphic>
          <a:graphicData uri="http://schemas.openxmlformats.org/drawingml/2006/chart">
            <c:chart xmlns:c="http://schemas.openxmlformats.org/drawingml/2006/chart" xmlns:r="http://schemas.openxmlformats.org/officeDocument/2006/relationships" r:id="rId8"/>
          </a:graphicData>
        </a:graphic>
      </p:graphicFrame>
      <p:sp>
        <p:nvSpPr>
          <p:cNvPr id="34" name="Left Brace 2"/>
          <p:cNvSpPr>
            <a:spLocks/>
          </p:cNvSpPr>
          <p:nvPr/>
        </p:nvSpPr>
        <p:spPr bwMode="auto">
          <a:xfrm rot="16200000">
            <a:off x="3004448" y="3954710"/>
            <a:ext cx="177800" cy="2925762"/>
          </a:xfrm>
          <a:prstGeom prst="leftBrace">
            <a:avLst>
              <a:gd name="adj1" fmla="val 8345"/>
              <a:gd name="adj2" fmla="val 53061"/>
            </a:avLst>
          </a:prstGeom>
          <a:noFill/>
          <a:ln w="3175" algn="ctr">
            <a:solidFill>
              <a:schemeClr val="accent4"/>
            </a:solidFill>
            <a:round/>
            <a:headEnd/>
            <a:tailEnd/>
          </a:ln>
          <a:extLst/>
        </p:spPr>
        <p:txBody>
          <a:bodyPr lIns="0" tIns="0" rIns="0" bIns="0">
            <a:spAutoFit/>
          </a:bodyPr>
          <a:lstStyle/>
          <a:p>
            <a:pPr marL="231775" indent="-231775" defTabSz="949325" eaLnBrk="0" hangingPunct="0">
              <a:buClr>
                <a:schemeClr val="accent1"/>
              </a:buClr>
              <a:buFont typeface="Webdings" pitchFamily="18" charset="2"/>
              <a:buNone/>
              <a:defRPr/>
            </a:pPr>
            <a:endParaRPr lang="en-US"/>
          </a:p>
        </p:txBody>
      </p:sp>
      <p:sp>
        <p:nvSpPr>
          <p:cNvPr id="35" name="TextBox 3"/>
          <p:cNvSpPr txBox="1">
            <a:spLocks noChangeArrowheads="1"/>
          </p:cNvSpPr>
          <p:nvPr/>
        </p:nvSpPr>
        <p:spPr bwMode="auto">
          <a:xfrm>
            <a:off x="2493665" y="5547898"/>
            <a:ext cx="1199366" cy="246221"/>
          </a:xfrm>
          <a:prstGeom prst="rect">
            <a:avLst/>
          </a:prstGeom>
          <a:noFill/>
          <a:ln>
            <a:noFill/>
          </a:ln>
          <a:extLst/>
        </p:spPr>
        <p:txBody>
          <a:bodyPr wrap="none">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algn="ctr" eaLnBrk="0" fontAlgn="base" hangingPunct="0">
              <a:spcBef>
                <a:spcPct val="60000"/>
              </a:spcBef>
              <a:spcAft>
                <a:spcPct val="0"/>
              </a:spcAft>
              <a:buClr>
                <a:schemeClr val="accent1"/>
              </a:buClr>
              <a:buFont typeface="Webdings" pitchFamily="18" charset="2"/>
              <a:buChar char="&lt;"/>
              <a:defRPr sz="1200">
                <a:solidFill>
                  <a:schemeClr val="tx1"/>
                </a:solidFill>
                <a:latin typeface="Arial" pitchFamily="34" charset="0"/>
              </a:defRPr>
            </a:lvl6pPr>
            <a:lvl7pPr marL="2971800" indent="-228600" algn="ctr" eaLnBrk="0" fontAlgn="base" hangingPunct="0">
              <a:spcBef>
                <a:spcPct val="60000"/>
              </a:spcBef>
              <a:spcAft>
                <a:spcPct val="0"/>
              </a:spcAft>
              <a:buClr>
                <a:schemeClr val="accent1"/>
              </a:buClr>
              <a:buFont typeface="Webdings" pitchFamily="18" charset="2"/>
              <a:buChar char="&lt;"/>
              <a:defRPr sz="1200">
                <a:solidFill>
                  <a:schemeClr val="tx1"/>
                </a:solidFill>
                <a:latin typeface="Arial" pitchFamily="34" charset="0"/>
              </a:defRPr>
            </a:lvl7pPr>
            <a:lvl8pPr marL="3429000" indent="-228600" algn="ctr" eaLnBrk="0" fontAlgn="base" hangingPunct="0">
              <a:spcBef>
                <a:spcPct val="60000"/>
              </a:spcBef>
              <a:spcAft>
                <a:spcPct val="0"/>
              </a:spcAft>
              <a:buClr>
                <a:schemeClr val="accent1"/>
              </a:buClr>
              <a:buFont typeface="Webdings" pitchFamily="18" charset="2"/>
              <a:buChar char="&lt;"/>
              <a:defRPr sz="1200">
                <a:solidFill>
                  <a:schemeClr val="tx1"/>
                </a:solidFill>
                <a:latin typeface="Arial" pitchFamily="34" charset="0"/>
              </a:defRPr>
            </a:lvl8pPr>
            <a:lvl9pPr marL="3886200" indent="-228600" algn="ctr" eaLnBrk="0" fontAlgn="base" hangingPunct="0">
              <a:spcBef>
                <a:spcPct val="60000"/>
              </a:spcBef>
              <a:spcAft>
                <a:spcPct val="0"/>
              </a:spcAft>
              <a:buClr>
                <a:schemeClr val="accent1"/>
              </a:buClr>
              <a:buFont typeface="Webdings" pitchFamily="18" charset="2"/>
              <a:buChar char="&lt;"/>
              <a:defRPr sz="1200">
                <a:solidFill>
                  <a:schemeClr val="tx1"/>
                </a:solidFill>
                <a:latin typeface="Arial" pitchFamily="34" charset="0"/>
              </a:defRPr>
            </a:lvl9pPr>
          </a:lstStyle>
          <a:p>
            <a:pPr algn="ctr" eaLnBrk="0" hangingPunct="0">
              <a:buClr>
                <a:schemeClr val="accent1"/>
              </a:buClr>
              <a:buFont typeface="Webdings" pitchFamily="18" charset="2"/>
              <a:buNone/>
              <a:defRPr/>
            </a:pPr>
            <a:r>
              <a:rPr lang="en-US" sz="1000" dirty="0"/>
              <a:t>Sum of Real GDP</a:t>
            </a:r>
          </a:p>
        </p:txBody>
      </p:sp>
      <p:sp>
        <p:nvSpPr>
          <p:cNvPr id="82966" name="TextBox 35"/>
          <p:cNvSpPr txBox="1">
            <a:spLocks noChangeArrowheads="1"/>
          </p:cNvSpPr>
          <p:nvPr/>
        </p:nvSpPr>
        <p:spPr bwMode="auto">
          <a:xfrm>
            <a:off x="473075" y="1700058"/>
            <a:ext cx="4233863" cy="460375"/>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Contribution to GDP Growth (First 9 Quarters of Recovery)</a:t>
            </a:r>
          </a:p>
          <a:p>
            <a:pPr eaLnBrk="0" hangingPunct="0">
              <a:buClr>
                <a:schemeClr val="accent1"/>
              </a:buClr>
              <a:buFont typeface="Webdings" pitchFamily="18" charset="2"/>
              <a:buNone/>
            </a:pPr>
            <a:r>
              <a:rPr lang="en-US"/>
              <a:t>Consumption &amp; Housing vs. Exports &amp; Investment</a:t>
            </a:r>
          </a:p>
        </p:txBody>
      </p:sp>
      <p:sp>
        <p:nvSpPr>
          <p:cNvPr id="3" name="TextBox 2"/>
          <p:cNvSpPr txBox="1"/>
          <p:nvPr/>
        </p:nvSpPr>
        <p:spPr>
          <a:xfrm>
            <a:off x="5297735" y="4329661"/>
            <a:ext cx="936475" cy="400110"/>
          </a:xfrm>
          <a:prstGeom prst="rect">
            <a:avLst/>
          </a:prstGeom>
          <a:noFill/>
        </p:spPr>
        <p:txBody>
          <a:bodyPr wrap="none" rtlCol="0">
            <a:spAutoFit/>
          </a:bodyPr>
          <a:lstStyle/>
          <a:p>
            <a:pPr algn="ctr"/>
            <a:r>
              <a:rPr lang="en-US" sz="1000" dirty="0" smtClean="0"/>
              <a:t>Personal </a:t>
            </a:r>
            <a:br>
              <a:rPr lang="en-US" sz="1000" dirty="0" smtClean="0"/>
            </a:br>
            <a:r>
              <a:rPr lang="en-US" sz="1000" dirty="0" smtClean="0"/>
              <a:t>Consumption</a:t>
            </a:r>
            <a:endParaRPr lang="en-US" sz="1000" dirty="0"/>
          </a:p>
        </p:txBody>
      </p:sp>
      <p:sp>
        <p:nvSpPr>
          <p:cNvPr id="30" name="TextBox 29"/>
          <p:cNvSpPr txBox="1"/>
          <p:nvPr/>
        </p:nvSpPr>
        <p:spPr>
          <a:xfrm>
            <a:off x="6073142" y="4329661"/>
            <a:ext cx="808234" cy="400110"/>
          </a:xfrm>
          <a:prstGeom prst="rect">
            <a:avLst/>
          </a:prstGeom>
          <a:noFill/>
        </p:spPr>
        <p:txBody>
          <a:bodyPr wrap="none" rtlCol="0">
            <a:spAutoFit/>
          </a:bodyPr>
          <a:lstStyle/>
          <a:p>
            <a:pPr algn="ctr"/>
            <a:r>
              <a:rPr lang="en-US" sz="1000" dirty="0" smtClean="0"/>
              <a:t>Private</a:t>
            </a:r>
            <a:br>
              <a:rPr lang="en-US" sz="1000" dirty="0" smtClean="0"/>
            </a:br>
            <a:r>
              <a:rPr lang="en-US" sz="1000" dirty="0" smtClean="0"/>
              <a:t>Investment</a:t>
            </a:r>
            <a:endParaRPr lang="en-US" sz="1000" dirty="0"/>
          </a:p>
        </p:txBody>
      </p:sp>
      <p:sp>
        <p:nvSpPr>
          <p:cNvPr id="31" name="TextBox 30"/>
          <p:cNvSpPr txBox="1"/>
          <p:nvPr/>
        </p:nvSpPr>
        <p:spPr>
          <a:xfrm>
            <a:off x="6810649" y="4329661"/>
            <a:ext cx="482824" cy="400110"/>
          </a:xfrm>
          <a:prstGeom prst="rect">
            <a:avLst/>
          </a:prstGeom>
          <a:noFill/>
        </p:spPr>
        <p:txBody>
          <a:bodyPr wrap="none" rtlCol="0">
            <a:spAutoFit/>
          </a:bodyPr>
          <a:lstStyle/>
          <a:p>
            <a:pPr algn="ctr"/>
            <a:r>
              <a:rPr lang="en-US" sz="1000" dirty="0" smtClean="0"/>
              <a:t>US</a:t>
            </a:r>
          </a:p>
          <a:p>
            <a:pPr algn="ctr"/>
            <a:r>
              <a:rPr lang="en-US" sz="1000" dirty="0" smtClean="0"/>
              <a:t>Gov’t</a:t>
            </a:r>
            <a:endParaRPr lang="en-US" sz="1000" dirty="0"/>
          </a:p>
        </p:txBody>
      </p:sp>
      <p:sp>
        <p:nvSpPr>
          <p:cNvPr id="32" name="TextBox 31"/>
          <p:cNvSpPr txBox="1"/>
          <p:nvPr/>
        </p:nvSpPr>
        <p:spPr>
          <a:xfrm>
            <a:off x="7274902" y="4329661"/>
            <a:ext cx="617477" cy="246221"/>
          </a:xfrm>
          <a:prstGeom prst="rect">
            <a:avLst/>
          </a:prstGeom>
          <a:noFill/>
        </p:spPr>
        <p:txBody>
          <a:bodyPr wrap="none" rtlCol="0">
            <a:spAutoFit/>
          </a:bodyPr>
          <a:lstStyle/>
          <a:p>
            <a:pPr algn="ctr"/>
            <a:r>
              <a:rPr lang="en-US" sz="1000" dirty="0" smtClean="0"/>
              <a:t>Exports</a:t>
            </a:r>
            <a:endParaRPr lang="en-US" sz="1000" dirty="0"/>
          </a:p>
        </p:txBody>
      </p:sp>
      <p:sp>
        <p:nvSpPr>
          <p:cNvPr id="33" name="TextBox 32"/>
          <p:cNvSpPr txBox="1"/>
          <p:nvPr/>
        </p:nvSpPr>
        <p:spPr>
          <a:xfrm>
            <a:off x="7884466" y="4329661"/>
            <a:ext cx="611065" cy="246221"/>
          </a:xfrm>
          <a:prstGeom prst="rect">
            <a:avLst/>
          </a:prstGeom>
          <a:noFill/>
        </p:spPr>
        <p:txBody>
          <a:bodyPr wrap="none" rtlCol="0">
            <a:spAutoFit/>
          </a:bodyPr>
          <a:lstStyle/>
          <a:p>
            <a:pPr algn="ctr"/>
            <a:r>
              <a:rPr lang="en-US" sz="1000" dirty="0" smtClean="0"/>
              <a:t>Imports</a:t>
            </a:r>
            <a:endParaRPr lang="en-US" sz="1000" dirty="0"/>
          </a:p>
        </p:txBody>
      </p:sp>
      <p:sp>
        <p:nvSpPr>
          <p:cNvPr id="36" name="TextBox 35"/>
          <p:cNvSpPr txBox="1"/>
          <p:nvPr/>
        </p:nvSpPr>
        <p:spPr>
          <a:xfrm>
            <a:off x="8466351" y="4329661"/>
            <a:ext cx="461986" cy="246221"/>
          </a:xfrm>
          <a:prstGeom prst="rect">
            <a:avLst/>
          </a:prstGeom>
          <a:noFill/>
        </p:spPr>
        <p:txBody>
          <a:bodyPr wrap="none" rtlCol="0">
            <a:spAutoFit/>
          </a:bodyPr>
          <a:lstStyle/>
          <a:p>
            <a:pPr algn="ctr"/>
            <a:r>
              <a:rPr lang="en-US" sz="1000" dirty="0" smtClean="0"/>
              <a:t>GDP</a:t>
            </a:r>
            <a:endParaRPr lang="en-US" sz="1000" dirty="0"/>
          </a:p>
        </p:txBody>
      </p:sp>
    </p:spTree>
    <p:custDataLst>
      <p:tags r:id="rId1"/>
    </p:custData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37" name="Rectangle 59"/>
          <p:cNvSpPr>
            <a:spLocks noChangeArrowheads="1"/>
          </p:cNvSpPr>
          <p:nvPr>
            <p:custDataLst>
              <p:tags r:id="rId3"/>
            </p:custDataLst>
          </p:nvPr>
        </p:nvSpPr>
        <p:spPr bwMode="gray">
          <a:xfrm>
            <a:off x="533400" y="6034088"/>
            <a:ext cx="8839200" cy="368300"/>
          </a:xfrm>
          <a:prstGeom prst="rect">
            <a:avLst/>
          </a:prstGeom>
          <a:noFill/>
          <a:ln w="9525">
            <a:noFill/>
            <a:miter lim="800000"/>
            <a:headEnd/>
            <a:tailEnd/>
          </a:ln>
        </p:spPr>
        <p:txBody>
          <a:bodyPr lIns="0" tIns="0" rIns="0" bIns="0" anchor="b">
            <a:spAutoFit/>
          </a:bodyPr>
          <a:lstStyle/>
          <a:p>
            <a:pPr eaLnBrk="0" hangingPunct="0">
              <a:buFont typeface="Webdings" pitchFamily="18" charset="2"/>
              <a:buNone/>
            </a:pPr>
            <a:r>
              <a:rPr lang="en-US" sz="800" b="1" dirty="0"/>
              <a:t>Historical analysis does not guarantee future results.</a:t>
            </a:r>
            <a:endParaRPr lang="en-US" sz="800" dirty="0"/>
          </a:p>
          <a:p>
            <a:pPr eaLnBrk="0" hangingPunct="0"/>
            <a:r>
              <a:rPr lang="en-US" sz="800" dirty="0"/>
              <a:t>*Including Italy at 1.1%, Spain 0.8%, Ireland 0.6%, Greece 0.1% and Portugal 0.1%</a:t>
            </a:r>
          </a:p>
          <a:p>
            <a:pPr eaLnBrk="0" hangingPunct="0"/>
            <a:r>
              <a:rPr lang="en-US" sz="800" dirty="0"/>
              <a:t>Source: Bureau of Economic Analysis and AllianceBernstein</a:t>
            </a:r>
          </a:p>
        </p:txBody>
      </p:sp>
      <p:sp>
        <p:nvSpPr>
          <p:cNvPr id="43438" name="Rectangle 60"/>
          <p:cNvSpPr>
            <a:spLocks noGrp="1" noChangeArrowheads="1"/>
          </p:cNvSpPr>
          <p:nvPr>
            <p:ph type="title"/>
          </p:nvPr>
        </p:nvSpPr>
        <p:spPr>
          <a:xfrm>
            <a:off x="533400" y="417513"/>
            <a:ext cx="8840788" cy="292100"/>
          </a:xfrm>
        </p:spPr>
        <p:txBody>
          <a:bodyPr/>
          <a:lstStyle/>
          <a:p>
            <a:r>
              <a:rPr lang="en-US" smtClean="0"/>
              <a:t>US Exports Continue to Grow Despite Slowdown in Europe</a:t>
            </a:r>
          </a:p>
        </p:txBody>
      </p:sp>
      <p:graphicFrame>
        <p:nvGraphicFramePr>
          <p:cNvPr id="43434" name="Object 426"/>
          <p:cNvGraphicFramePr>
            <a:graphicFrameLocks/>
          </p:cNvGraphicFramePr>
          <p:nvPr/>
        </p:nvGraphicFramePr>
        <p:xfrm>
          <a:off x="5961063" y="1498600"/>
          <a:ext cx="3275012" cy="2628900"/>
        </p:xfrm>
        <a:graphic>
          <a:graphicData uri="http://schemas.openxmlformats.org/presentationml/2006/ole">
            <mc:AlternateContent xmlns:mc="http://schemas.openxmlformats.org/markup-compatibility/2006">
              <mc:Choice xmlns:v="urn:schemas-microsoft-com:vml" Requires="v">
                <p:oleObj spid="_x0000_s43488" name="Chart" r:id="rId9" imgW="5143500" imgH="4124516" progId="MSGraph.Chart.8">
                  <p:embed followColorScheme="full"/>
                </p:oleObj>
              </mc:Choice>
              <mc:Fallback>
                <p:oleObj name="Chart" r:id="rId9" imgW="5143500" imgH="4124516" progId="MSGraph.Chart.8">
                  <p:embed followColorScheme="full"/>
                  <p:pic>
                    <p:nvPicPr>
                      <p:cNvPr id="0" name="Picture 42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61063" y="1498600"/>
                        <a:ext cx="3275012" cy="262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439" name="Text Box 21"/>
          <p:cNvSpPr txBox="1">
            <a:spLocks noChangeArrowheads="1"/>
          </p:cNvSpPr>
          <p:nvPr>
            <p:custDataLst>
              <p:tags r:id="rId4"/>
            </p:custDataLst>
          </p:nvPr>
        </p:nvSpPr>
        <p:spPr bwMode="gray">
          <a:xfrm>
            <a:off x="533400" y="1382713"/>
            <a:ext cx="4249738" cy="244475"/>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US" b="1"/>
              <a:t>US Real Exports by Quarter:</a:t>
            </a:r>
            <a:r>
              <a:rPr lang="en-US"/>
              <a:t> Jan 2000–Sep 2011</a:t>
            </a:r>
          </a:p>
          <a:p>
            <a:pPr>
              <a:lnSpc>
                <a:spcPct val="40000"/>
              </a:lnSpc>
              <a:buFont typeface="Webdings" pitchFamily="18" charset="2"/>
              <a:buNone/>
              <a:tabLst>
                <a:tab pos="4254500" algn="r"/>
              </a:tabLst>
            </a:pPr>
            <a:r>
              <a:rPr lang="en-US" sz="800" b="1" u="sng"/>
              <a:t>	</a:t>
            </a:r>
          </a:p>
        </p:txBody>
      </p:sp>
      <p:sp>
        <p:nvSpPr>
          <p:cNvPr id="43440" name="TextBox 1893375"/>
          <p:cNvSpPr txBox="1">
            <a:spLocks noChangeArrowheads="1"/>
          </p:cNvSpPr>
          <p:nvPr>
            <p:custDataLst>
              <p:tags r:id="rId5"/>
            </p:custDataLst>
          </p:nvPr>
        </p:nvSpPr>
        <p:spPr bwMode="auto">
          <a:xfrm>
            <a:off x="5114925" y="1382713"/>
            <a:ext cx="4249738" cy="244475"/>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US" b="1"/>
              <a:t>US Exports by Destination:</a:t>
            </a:r>
            <a:r>
              <a:rPr lang="en-US"/>
              <a:t> 2010  </a:t>
            </a:r>
          </a:p>
          <a:p>
            <a:pPr>
              <a:lnSpc>
                <a:spcPct val="40000"/>
              </a:lnSpc>
              <a:buFont typeface="Webdings" pitchFamily="18" charset="2"/>
              <a:buNone/>
              <a:tabLst>
                <a:tab pos="4254500" algn="r"/>
              </a:tabLst>
            </a:pPr>
            <a:r>
              <a:rPr lang="en-US" sz="800" b="1" u="sng"/>
              <a:t>	</a:t>
            </a:r>
          </a:p>
        </p:txBody>
      </p:sp>
      <p:sp>
        <p:nvSpPr>
          <p:cNvPr id="43441" name="TextBox 43"/>
          <p:cNvSpPr txBox="1">
            <a:spLocks noChangeArrowheads="1"/>
          </p:cNvSpPr>
          <p:nvPr>
            <p:custDataLst>
              <p:tags r:id="rId6"/>
            </p:custDataLst>
          </p:nvPr>
        </p:nvSpPr>
        <p:spPr bwMode="auto">
          <a:xfrm>
            <a:off x="6345238" y="4057650"/>
            <a:ext cx="2506662" cy="184150"/>
          </a:xfrm>
          <a:prstGeom prst="rect">
            <a:avLst/>
          </a:prstGeom>
          <a:noFill/>
          <a:ln w="9525">
            <a:noFill/>
            <a:miter lim="800000"/>
            <a:headEnd/>
            <a:tailEnd/>
          </a:ln>
        </p:spPr>
        <p:txBody>
          <a:bodyPr lIns="0" tIns="0" rIns="0" bIns="0">
            <a:spAutoFit/>
          </a:bodyPr>
          <a:lstStyle/>
          <a:p>
            <a:pPr algn="ctr" eaLnBrk="0" hangingPunct="0">
              <a:buClr>
                <a:schemeClr val="accent1"/>
              </a:buClr>
              <a:buFont typeface="Webdings" pitchFamily="18" charset="2"/>
              <a:buNone/>
            </a:pPr>
            <a:r>
              <a:rPr lang="en-US" b="1"/>
              <a:t>US Exports by Product: </a:t>
            </a:r>
            <a:r>
              <a:rPr lang="en-US"/>
              <a:t>2010 </a:t>
            </a:r>
          </a:p>
        </p:txBody>
      </p:sp>
      <p:graphicFrame>
        <p:nvGraphicFramePr>
          <p:cNvPr id="43435" name="Object 427"/>
          <p:cNvGraphicFramePr>
            <a:graphicFrameLocks/>
          </p:cNvGraphicFramePr>
          <p:nvPr/>
        </p:nvGraphicFramePr>
        <p:xfrm>
          <a:off x="5907088" y="4038600"/>
          <a:ext cx="3295650" cy="2641600"/>
        </p:xfrm>
        <a:graphic>
          <a:graphicData uri="http://schemas.openxmlformats.org/presentationml/2006/ole">
            <mc:AlternateContent xmlns:mc="http://schemas.openxmlformats.org/markup-compatibility/2006">
              <mc:Choice xmlns:v="urn:schemas-microsoft-com:vml" Requires="v">
                <p:oleObj spid="_x0000_s43489" name="Chart" r:id="rId11" imgW="5143500" imgH="4124516" progId="MSGraph.Chart.8">
                  <p:embed followColorScheme="full"/>
                </p:oleObj>
              </mc:Choice>
              <mc:Fallback>
                <p:oleObj name="Chart" r:id="rId11" imgW="5143500" imgH="4124516" progId="MSGraph.Chart.8">
                  <p:embed followColorScheme="full"/>
                  <p:pic>
                    <p:nvPicPr>
                      <p:cNvPr id="0" name="Picture 42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07088" y="4038600"/>
                        <a:ext cx="3295650" cy="264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436" name="Object 428"/>
          <p:cNvGraphicFramePr>
            <a:graphicFrameLocks/>
          </p:cNvGraphicFramePr>
          <p:nvPr>
            <p:extLst>
              <p:ext uri="{D42A27DB-BD31-4B8C-83A1-F6EECF244321}">
                <p14:modId xmlns:p14="http://schemas.microsoft.com/office/powerpoint/2010/main" val="3953013582"/>
              </p:ext>
            </p:extLst>
          </p:nvPr>
        </p:nvGraphicFramePr>
        <p:xfrm>
          <a:off x="477838" y="1919288"/>
          <a:ext cx="4621212" cy="3754437"/>
        </p:xfrm>
        <a:graphic>
          <a:graphicData uri="http://schemas.openxmlformats.org/presentationml/2006/ole">
            <mc:AlternateContent xmlns:mc="http://schemas.openxmlformats.org/markup-compatibility/2006">
              <mc:Choice xmlns:v="urn:schemas-microsoft-com:vml" Requires="v">
                <p:oleObj spid="_x0000_s43490" name="Chart" r:id="rId13" imgW="4600575" imgH="3743325" progId="MSGraph.Chart.8">
                  <p:embed followColorScheme="full"/>
                </p:oleObj>
              </mc:Choice>
              <mc:Fallback>
                <p:oleObj name="Chart" r:id="rId13" imgW="4600575" imgH="3743325" progId="MSGraph.Chart.8">
                  <p:embed followColorScheme="full"/>
                  <p:pic>
                    <p:nvPicPr>
                      <p:cNvPr id="0" name="Picture 428"/>
                      <p:cNvPicPr>
                        <a:picLocks noChangeArrowheads="1"/>
                      </p:cNvPicPr>
                      <p:nvPr/>
                    </p:nvPicPr>
                    <p:blipFill>
                      <a:blip r:embed="rId14"/>
                      <a:srcRect/>
                      <a:stretch>
                        <a:fillRect/>
                      </a:stretch>
                    </p:blipFill>
                    <p:spPr bwMode="auto">
                      <a:xfrm>
                        <a:off x="477838" y="1919288"/>
                        <a:ext cx="4621212" cy="375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442" name="Slide Number Placeholder 1"/>
          <p:cNvSpPr>
            <a:spLocks noGrp="1"/>
          </p:cNvSpPr>
          <p:nvPr>
            <p:ph type="sldNum" sz="quarter" idx="10"/>
          </p:nvPr>
        </p:nvSpPr>
        <p:spPr>
          <a:noFill/>
        </p:spPr>
        <p:txBody>
          <a:bodyPr/>
          <a:lstStyle/>
          <a:p>
            <a:fld id="{020AA548-1D4F-48B0-8744-81EFBCC65D1B}" type="slidenum">
              <a:rPr lang="en-US" smtClean="0"/>
              <a:pPr/>
              <a:t>11</a:t>
            </a:fld>
            <a:endParaRPr lang="en-US" smtClean="0"/>
          </a:p>
        </p:txBody>
      </p:sp>
    </p:spTree>
    <p:custDataLst>
      <p:tags r:id="rId2"/>
    </p:custData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99" name="Rectangle 2"/>
          <p:cNvSpPr>
            <a:spLocks noGrp="1" noChangeArrowheads="1"/>
          </p:cNvSpPr>
          <p:nvPr>
            <p:ph type="title"/>
          </p:nvPr>
        </p:nvSpPr>
        <p:spPr>
          <a:xfrm>
            <a:off x="533400" y="417513"/>
            <a:ext cx="8840788" cy="292100"/>
          </a:xfrm>
        </p:spPr>
        <p:txBody>
          <a:bodyPr/>
          <a:lstStyle/>
          <a:p>
            <a:r>
              <a:rPr lang="en-US" smtClean="0"/>
              <a:t>US Capex Rising, Household Balance Sheets Stronger</a:t>
            </a:r>
            <a:endParaRPr lang="en-US" b="0" smtClean="0"/>
          </a:p>
        </p:txBody>
      </p:sp>
      <p:graphicFrame>
        <p:nvGraphicFramePr>
          <p:cNvPr id="53398" name="Object 150"/>
          <p:cNvGraphicFramePr>
            <a:graphicFrameLocks/>
          </p:cNvGraphicFramePr>
          <p:nvPr>
            <p:extLst>
              <p:ext uri="{D42A27DB-BD31-4B8C-83A1-F6EECF244321}">
                <p14:modId xmlns:p14="http://schemas.microsoft.com/office/powerpoint/2010/main" val="1602749528"/>
              </p:ext>
            </p:extLst>
          </p:nvPr>
        </p:nvGraphicFramePr>
        <p:xfrm>
          <a:off x="473075" y="1738859"/>
          <a:ext cx="4619625" cy="4087918"/>
        </p:xfrm>
        <a:graphic>
          <a:graphicData uri="http://schemas.openxmlformats.org/presentationml/2006/ole">
            <mc:AlternateContent xmlns:mc="http://schemas.openxmlformats.org/markup-compatibility/2006">
              <mc:Choice xmlns:v="urn:schemas-microsoft-com:vml" Requires="v">
                <p:oleObj spid="_x0000_s53435" name="Chart" r:id="rId8" imgW="4276534" imgH="3867340" progId="MSGraph.Chart.8">
                  <p:embed followColorScheme="full"/>
                </p:oleObj>
              </mc:Choice>
              <mc:Fallback>
                <p:oleObj name="Chart" r:id="rId8" imgW="4276534" imgH="3867340" progId="MSGraph.Chart.8">
                  <p:embed followColorScheme="full"/>
                  <p:pic>
                    <p:nvPicPr>
                      <p:cNvPr id="0" name="Picture 150"/>
                      <p:cNvPicPr>
                        <a:picLocks noChangeArrowheads="1"/>
                      </p:cNvPicPr>
                      <p:nvPr/>
                    </p:nvPicPr>
                    <p:blipFill>
                      <a:blip r:embed="rId9"/>
                      <a:srcRect/>
                      <a:stretch>
                        <a:fillRect/>
                      </a:stretch>
                    </p:blipFill>
                    <p:spPr bwMode="auto">
                      <a:xfrm>
                        <a:off x="473075" y="1738859"/>
                        <a:ext cx="4619625" cy="4087918"/>
                      </a:xfrm>
                      <a:prstGeom prst="rect">
                        <a:avLst/>
                      </a:prstGeom>
                      <a:noFill/>
                      <a:extLst/>
                    </p:spPr>
                  </p:pic>
                </p:oleObj>
              </mc:Fallback>
            </mc:AlternateContent>
          </a:graphicData>
        </a:graphic>
      </p:graphicFrame>
      <p:sp>
        <p:nvSpPr>
          <p:cNvPr id="53400" name="Text Box 4"/>
          <p:cNvSpPr txBox="1">
            <a:spLocks noChangeArrowheads="1"/>
          </p:cNvSpPr>
          <p:nvPr/>
        </p:nvSpPr>
        <p:spPr bwMode="auto">
          <a:xfrm>
            <a:off x="4008333" y="1959965"/>
            <a:ext cx="442912" cy="184150"/>
          </a:xfrm>
          <a:prstGeom prst="rect">
            <a:avLst/>
          </a:prstGeom>
          <a:noFill/>
          <a:ln w="9525">
            <a:noFill/>
            <a:miter lim="800000"/>
            <a:headEnd/>
            <a:tailEnd/>
          </a:ln>
        </p:spPr>
        <p:txBody>
          <a:bodyPr wrap="none" lIns="0" tIns="0" rIns="0" bIns="0" anchor="b">
            <a:spAutoFit/>
          </a:bodyPr>
          <a:lstStyle/>
          <a:p>
            <a:pPr algn="ctr" eaLnBrk="0" hangingPunct="0"/>
            <a:r>
              <a:rPr lang="en-US"/>
              <a:t>Capex</a:t>
            </a:r>
          </a:p>
        </p:txBody>
      </p:sp>
      <p:sp>
        <p:nvSpPr>
          <p:cNvPr id="53401" name="Text Box 5"/>
          <p:cNvSpPr txBox="1">
            <a:spLocks noChangeArrowheads="1"/>
          </p:cNvSpPr>
          <p:nvPr/>
        </p:nvSpPr>
        <p:spPr bwMode="auto">
          <a:xfrm>
            <a:off x="3287713" y="3469053"/>
            <a:ext cx="858837" cy="185737"/>
          </a:xfrm>
          <a:prstGeom prst="rect">
            <a:avLst/>
          </a:prstGeom>
          <a:noFill/>
          <a:ln w="9525">
            <a:noFill/>
            <a:miter lim="800000"/>
            <a:headEnd/>
            <a:tailEnd/>
          </a:ln>
        </p:spPr>
        <p:txBody>
          <a:bodyPr wrap="none" lIns="0" tIns="0" rIns="0" bIns="0" anchor="b">
            <a:spAutoFit/>
          </a:bodyPr>
          <a:lstStyle/>
          <a:p>
            <a:pPr algn="ctr" eaLnBrk="0" hangingPunct="0"/>
            <a:r>
              <a:rPr lang="en-US"/>
              <a:t>Depreciation</a:t>
            </a:r>
          </a:p>
        </p:txBody>
      </p:sp>
      <p:graphicFrame>
        <p:nvGraphicFramePr>
          <p:cNvPr id="2" name="Object 2"/>
          <p:cNvGraphicFramePr>
            <a:graphicFrameLocks noChangeAspect="1"/>
          </p:cNvGraphicFramePr>
          <p:nvPr>
            <p:extLst>
              <p:ext uri="{D42A27DB-BD31-4B8C-83A1-F6EECF244321}">
                <p14:modId xmlns:p14="http://schemas.microsoft.com/office/powerpoint/2010/main" val="3492688011"/>
              </p:ext>
            </p:extLst>
          </p:nvPr>
        </p:nvGraphicFramePr>
        <p:xfrm>
          <a:off x="5413375" y="1829530"/>
          <a:ext cx="3927475" cy="3949700"/>
        </p:xfrm>
        <a:graphic>
          <a:graphicData uri="http://schemas.openxmlformats.org/drawingml/2006/chart">
            <c:chart xmlns:c="http://schemas.openxmlformats.org/drawingml/2006/chart" xmlns:r="http://schemas.openxmlformats.org/officeDocument/2006/relationships" r:id="rId10"/>
          </a:graphicData>
        </a:graphic>
      </p:graphicFrame>
      <p:sp>
        <p:nvSpPr>
          <p:cNvPr id="53403" name="TextBox 8"/>
          <p:cNvSpPr txBox="1">
            <a:spLocks noChangeArrowheads="1"/>
          </p:cNvSpPr>
          <p:nvPr/>
        </p:nvSpPr>
        <p:spPr bwMode="auto">
          <a:xfrm rot="16200000">
            <a:off x="4791869" y="3514401"/>
            <a:ext cx="714375" cy="277813"/>
          </a:xfrm>
          <a:prstGeom prst="rect">
            <a:avLst/>
          </a:prstGeom>
          <a:noFill/>
          <a:ln w="9525">
            <a:noFill/>
            <a:miter lim="800000"/>
            <a:headEnd/>
            <a:tailEnd/>
          </a:ln>
        </p:spPr>
        <p:txBody>
          <a:bodyPr wrap="none">
            <a:spAutoFit/>
          </a:bodyPr>
          <a:lstStyle/>
          <a:p>
            <a:pPr algn="ctr" eaLnBrk="0" hangingPunct="0">
              <a:buClr>
                <a:schemeClr val="accent1"/>
              </a:buClr>
              <a:buFont typeface="Webdings" pitchFamily="18" charset="2"/>
              <a:buNone/>
            </a:pPr>
            <a:r>
              <a:rPr lang="en-US" dirty="0"/>
              <a:t>Percent</a:t>
            </a:r>
          </a:p>
        </p:txBody>
      </p:sp>
      <p:sp>
        <p:nvSpPr>
          <p:cNvPr id="53404" name="Text Box 5"/>
          <p:cNvSpPr txBox="1">
            <a:spLocks noChangeArrowheads="1"/>
          </p:cNvSpPr>
          <p:nvPr>
            <p:custDataLst>
              <p:tags r:id="rId3"/>
            </p:custDataLst>
          </p:nvPr>
        </p:nvSpPr>
        <p:spPr bwMode="gray">
          <a:xfrm>
            <a:off x="5114925" y="1292773"/>
            <a:ext cx="4249738" cy="244475"/>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GB" b="1"/>
              <a:t>US Household Financial Obligations Ratio**</a:t>
            </a:r>
          </a:p>
          <a:p>
            <a:pPr>
              <a:lnSpc>
                <a:spcPct val="40000"/>
              </a:lnSpc>
              <a:buFont typeface="Webdings" pitchFamily="18" charset="2"/>
              <a:buNone/>
              <a:tabLst>
                <a:tab pos="4254500" algn="r"/>
              </a:tabLst>
            </a:pPr>
            <a:r>
              <a:rPr lang="en-GB" sz="800" b="1" u="sng"/>
              <a:t>	</a:t>
            </a:r>
          </a:p>
        </p:txBody>
      </p:sp>
      <p:sp>
        <p:nvSpPr>
          <p:cNvPr id="53405" name="Text Box 3"/>
          <p:cNvSpPr txBox="1">
            <a:spLocks noChangeArrowheads="1"/>
          </p:cNvSpPr>
          <p:nvPr>
            <p:custDataLst>
              <p:tags r:id="rId4"/>
            </p:custDataLst>
          </p:nvPr>
        </p:nvSpPr>
        <p:spPr bwMode="gray">
          <a:xfrm>
            <a:off x="533400" y="5918200"/>
            <a:ext cx="8839200" cy="492125"/>
          </a:xfrm>
          <a:prstGeom prst="rect">
            <a:avLst/>
          </a:prstGeom>
          <a:noFill/>
          <a:ln w="9525">
            <a:noFill/>
            <a:miter lim="800000"/>
            <a:headEnd/>
            <a:tailEnd/>
          </a:ln>
        </p:spPr>
        <p:txBody>
          <a:bodyPr lIns="0" tIns="0" rIns="0" bIns="0" anchor="b">
            <a:spAutoFit/>
          </a:bodyPr>
          <a:lstStyle/>
          <a:p>
            <a:pPr eaLnBrk="0" hangingPunct="0">
              <a:buFont typeface="Webdings" pitchFamily="18" charset="2"/>
              <a:buNone/>
            </a:pPr>
            <a:r>
              <a:rPr lang="en-US" sz="800" b="1" dirty="0"/>
              <a:t>Historical analysis does not guarantee future results.</a:t>
            </a:r>
            <a:endParaRPr lang="en-US" sz="800" dirty="0"/>
          </a:p>
          <a:p>
            <a:pPr eaLnBrk="0" hangingPunct="0"/>
            <a:r>
              <a:rPr lang="en-US" sz="800" dirty="0"/>
              <a:t>*Through December 31, 2010 (latest available)</a:t>
            </a:r>
          </a:p>
          <a:p>
            <a:pPr eaLnBrk="0" hangingPunct="0"/>
            <a:r>
              <a:rPr lang="en-US" sz="800" dirty="0"/>
              <a:t>**US household financial obligations as a percent of household income (through 3Q 2011).</a:t>
            </a:r>
          </a:p>
          <a:p>
            <a:pPr eaLnBrk="0" hangingPunct="0"/>
            <a:r>
              <a:rPr lang="en-US" sz="800" dirty="0"/>
              <a:t>Source: Bureau of Labor Statistics, Federal Reserve Board and </a:t>
            </a:r>
            <a:r>
              <a:rPr lang="en-US" sz="800" dirty="0" err="1"/>
              <a:t>Haver</a:t>
            </a:r>
            <a:r>
              <a:rPr lang="en-US" sz="800" dirty="0"/>
              <a:t> Analytics</a:t>
            </a:r>
          </a:p>
        </p:txBody>
      </p:sp>
      <p:sp>
        <p:nvSpPr>
          <p:cNvPr id="53406" name="Text Box 5"/>
          <p:cNvSpPr txBox="1">
            <a:spLocks noChangeArrowheads="1"/>
          </p:cNvSpPr>
          <p:nvPr>
            <p:custDataLst>
              <p:tags r:id="rId5"/>
            </p:custDataLst>
          </p:nvPr>
        </p:nvSpPr>
        <p:spPr bwMode="gray">
          <a:xfrm>
            <a:off x="533400" y="1292773"/>
            <a:ext cx="4249738" cy="244475"/>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GB" b="1"/>
              <a:t>US Capex vs. Depreciation*</a:t>
            </a:r>
          </a:p>
          <a:p>
            <a:pPr>
              <a:lnSpc>
                <a:spcPct val="40000"/>
              </a:lnSpc>
              <a:buFont typeface="Webdings" pitchFamily="18" charset="2"/>
              <a:buNone/>
              <a:tabLst>
                <a:tab pos="4254500" algn="r"/>
              </a:tabLst>
            </a:pPr>
            <a:r>
              <a:rPr lang="en-GB" sz="800" b="1" u="sng"/>
              <a:t>	</a:t>
            </a:r>
          </a:p>
        </p:txBody>
      </p:sp>
      <p:sp>
        <p:nvSpPr>
          <p:cNvPr id="53407" name="Slide Number Placeholder 1"/>
          <p:cNvSpPr>
            <a:spLocks noGrp="1"/>
          </p:cNvSpPr>
          <p:nvPr>
            <p:ph type="sldNum" sz="quarter" idx="10"/>
          </p:nvPr>
        </p:nvSpPr>
        <p:spPr>
          <a:noFill/>
        </p:spPr>
        <p:txBody>
          <a:bodyPr/>
          <a:lstStyle/>
          <a:p>
            <a:fld id="{328FAF5E-1C70-4BD7-AA2E-7F4E0A491AD9}" type="slidenum">
              <a:rPr lang="en-US"/>
              <a:pPr/>
              <a:t>12</a:t>
            </a:fld>
            <a:endParaRPr lang="en-US"/>
          </a:p>
        </p:txBody>
      </p:sp>
    </p:spTree>
    <p:custDataLst>
      <p:tags r:id="rId2"/>
    </p:custData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0" name="Title 1"/>
          <p:cNvSpPr>
            <a:spLocks noGrp="1"/>
          </p:cNvSpPr>
          <p:nvPr>
            <p:ph type="title"/>
          </p:nvPr>
        </p:nvSpPr>
        <p:spPr>
          <a:xfrm>
            <a:off x="533400" y="417513"/>
            <a:ext cx="8840788" cy="292100"/>
          </a:xfrm>
        </p:spPr>
        <p:txBody>
          <a:bodyPr/>
          <a:lstStyle/>
          <a:p>
            <a:r>
              <a:rPr lang="en-US" smtClean="0"/>
              <a:t>US Housing Drag Expected to End</a:t>
            </a:r>
          </a:p>
        </p:txBody>
      </p:sp>
      <p:sp>
        <p:nvSpPr>
          <p:cNvPr id="61551" name="Rectangle 4"/>
          <p:cNvSpPr>
            <a:spLocks noChangeArrowheads="1"/>
          </p:cNvSpPr>
          <p:nvPr/>
        </p:nvSpPr>
        <p:spPr bwMode="auto">
          <a:xfrm>
            <a:off x="533400" y="6034088"/>
            <a:ext cx="4244975" cy="368300"/>
          </a:xfrm>
          <a:prstGeom prst="rect">
            <a:avLst/>
          </a:prstGeom>
          <a:noFill/>
          <a:ln w="9525">
            <a:noFill/>
            <a:miter lim="800000"/>
            <a:headEnd/>
            <a:tailEnd/>
          </a:ln>
        </p:spPr>
        <p:txBody>
          <a:bodyPr lIns="0" tIns="0" rIns="0" bIns="0" anchor="b">
            <a:spAutoFit/>
          </a:bodyPr>
          <a:lstStyle/>
          <a:p>
            <a:pPr eaLnBrk="0" hangingPunct="0">
              <a:buClr>
                <a:schemeClr val="accent1"/>
              </a:buClr>
              <a:buFont typeface="Webdings" pitchFamily="18" charset="2"/>
              <a:buNone/>
            </a:pPr>
            <a:r>
              <a:rPr lang="en-US" sz="800" b="1"/>
              <a:t>Historical analysis does not guarantee future results.</a:t>
            </a:r>
            <a:endParaRPr lang="en-US" sz="800"/>
          </a:p>
          <a:p>
            <a:pPr eaLnBrk="0" hangingPunct="0">
              <a:buClr>
                <a:schemeClr val="accent1"/>
              </a:buClr>
              <a:buFont typeface="Webdings" pitchFamily="18" charset="2"/>
              <a:buNone/>
            </a:pPr>
            <a:r>
              <a:rPr lang="en-US" sz="800"/>
              <a:t>Through December 30, 2011</a:t>
            </a:r>
          </a:p>
          <a:p>
            <a:pPr eaLnBrk="0" hangingPunct="0">
              <a:buClr>
                <a:schemeClr val="accent1"/>
              </a:buClr>
              <a:buFont typeface="Webdings" pitchFamily="18" charset="2"/>
              <a:buNone/>
            </a:pPr>
            <a:r>
              <a:rPr lang="en-US" sz="800"/>
              <a:t>Source: Haver Analytics, US Census Bureau and AllianceBernstein</a:t>
            </a:r>
          </a:p>
        </p:txBody>
      </p:sp>
      <p:graphicFrame>
        <p:nvGraphicFramePr>
          <p:cNvPr id="61549" name="Object 109"/>
          <p:cNvGraphicFramePr>
            <a:graphicFrameLocks/>
          </p:cNvGraphicFramePr>
          <p:nvPr>
            <p:extLst>
              <p:ext uri="{D42A27DB-BD31-4B8C-83A1-F6EECF244321}">
                <p14:modId xmlns:p14="http://schemas.microsoft.com/office/powerpoint/2010/main" val="3141848862"/>
              </p:ext>
            </p:extLst>
          </p:nvPr>
        </p:nvGraphicFramePr>
        <p:xfrm>
          <a:off x="573088" y="1722438"/>
          <a:ext cx="8616950" cy="4143375"/>
        </p:xfrm>
        <a:graphic>
          <a:graphicData uri="http://schemas.openxmlformats.org/presentationml/2006/ole">
            <mc:AlternateContent xmlns:mc="http://schemas.openxmlformats.org/markup-compatibility/2006">
              <mc:Choice xmlns:v="urn:schemas-microsoft-com:vml" Requires="v">
                <p:oleObj spid="_x0000_s61567" name="Chart" r:id="rId4" imgW="8582216" imgH="4124516" progId="MSGraph.Chart.8">
                  <p:embed followColorScheme="full"/>
                </p:oleObj>
              </mc:Choice>
              <mc:Fallback>
                <p:oleObj name="Chart" r:id="rId4" imgW="8582216" imgH="4124516" progId="MSGraph.Chart.8">
                  <p:embed followColorScheme="full"/>
                  <p:pic>
                    <p:nvPicPr>
                      <p:cNvPr id="0" name="Picture 109"/>
                      <p:cNvPicPr>
                        <a:picLocks noChangeArrowheads="1"/>
                      </p:cNvPicPr>
                      <p:nvPr/>
                    </p:nvPicPr>
                    <p:blipFill>
                      <a:blip r:embed="rId5"/>
                      <a:srcRect/>
                      <a:stretch>
                        <a:fillRect/>
                      </a:stretch>
                    </p:blipFill>
                    <p:spPr bwMode="auto">
                      <a:xfrm>
                        <a:off x="573088" y="1722438"/>
                        <a:ext cx="8616950" cy="414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52" name="TextBox 8"/>
          <p:cNvSpPr txBox="1">
            <a:spLocks noChangeArrowheads="1"/>
          </p:cNvSpPr>
          <p:nvPr/>
        </p:nvSpPr>
        <p:spPr bwMode="auto">
          <a:xfrm>
            <a:off x="1477963" y="2922588"/>
            <a:ext cx="1649412" cy="647700"/>
          </a:xfrm>
          <a:prstGeom prst="rect">
            <a:avLst/>
          </a:prstGeom>
          <a:noFill/>
          <a:ln w="9525">
            <a:noFill/>
            <a:miter lim="800000"/>
            <a:headEnd/>
            <a:tailEnd/>
          </a:ln>
        </p:spPr>
        <p:txBody>
          <a:bodyPr wrap="none">
            <a:spAutoFit/>
          </a:bodyPr>
          <a:lstStyle/>
          <a:p>
            <a:pPr algn="ctr" eaLnBrk="0" hangingPunct="0">
              <a:buClr>
                <a:schemeClr val="accent1"/>
              </a:buClr>
              <a:buFont typeface="Webdings" pitchFamily="18" charset="2"/>
              <a:buNone/>
            </a:pPr>
            <a:r>
              <a:rPr lang="en-US"/>
              <a:t>Average Rate of </a:t>
            </a:r>
            <a:br>
              <a:rPr lang="en-US"/>
            </a:br>
            <a:r>
              <a:rPr lang="en-US"/>
              <a:t>Household Formation</a:t>
            </a:r>
            <a:br>
              <a:rPr lang="en-US"/>
            </a:br>
            <a:r>
              <a:rPr lang="en-US"/>
              <a:t>1.3 million</a:t>
            </a:r>
          </a:p>
        </p:txBody>
      </p:sp>
      <p:cxnSp>
        <p:nvCxnSpPr>
          <p:cNvPr id="61553" name="Straight Connector 9"/>
          <p:cNvCxnSpPr>
            <a:cxnSpLocks noChangeShapeType="1"/>
          </p:cNvCxnSpPr>
          <p:nvPr/>
        </p:nvCxnSpPr>
        <p:spPr bwMode="auto">
          <a:xfrm flipV="1">
            <a:off x="2216150" y="3532188"/>
            <a:ext cx="0" cy="631825"/>
          </a:xfrm>
          <a:prstGeom prst="line">
            <a:avLst/>
          </a:prstGeom>
          <a:noFill/>
          <a:ln w="12700" algn="ctr">
            <a:solidFill>
              <a:srgbClr val="FF6600"/>
            </a:solidFill>
            <a:round/>
            <a:headEnd/>
            <a:tailEnd/>
          </a:ln>
        </p:spPr>
      </p:cxnSp>
      <p:sp>
        <p:nvSpPr>
          <p:cNvPr id="61554" name="TextBox 2"/>
          <p:cNvSpPr txBox="1">
            <a:spLocks noChangeArrowheads="1"/>
          </p:cNvSpPr>
          <p:nvPr/>
        </p:nvSpPr>
        <p:spPr bwMode="auto">
          <a:xfrm rot="-5400000">
            <a:off x="294481" y="3556795"/>
            <a:ext cx="942975" cy="277812"/>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Thousands</a:t>
            </a:r>
          </a:p>
        </p:txBody>
      </p:sp>
      <p:sp>
        <p:nvSpPr>
          <p:cNvPr id="61555" name="Slide Number Placeholder 6"/>
          <p:cNvSpPr>
            <a:spLocks noGrp="1"/>
          </p:cNvSpPr>
          <p:nvPr>
            <p:ph type="sldNum" sz="quarter" idx="10"/>
          </p:nvPr>
        </p:nvSpPr>
        <p:spPr>
          <a:noFill/>
        </p:spPr>
        <p:txBody>
          <a:bodyPr/>
          <a:lstStyle/>
          <a:p>
            <a:fld id="{BCDC060F-795E-483F-88A5-CF5819CF3E37}" type="slidenum">
              <a:rPr lang="en-US"/>
              <a:pPr/>
              <a:t>13</a:t>
            </a:fld>
            <a:endParaRPr lang="en-U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81" name="Object 241"/>
          <p:cNvGraphicFramePr>
            <a:graphicFrameLocks/>
          </p:cNvGraphicFramePr>
          <p:nvPr>
            <p:extLst>
              <p:ext uri="{D42A27DB-BD31-4B8C-83A1-F6EECF244321}">
                <p14:modId xmlns:p14="http://schemas.microsoft.com/office/powerpoint/2010/main" val="4083487714"/>
              </p:ext>
            </p:extLst>
          </p:nvPr>
        </p:nvGraphicFramePr>
        <p:xfrm>
          <a:off x="784225" y="1984375"/>
          <a:ext cx="3695700" cy="3641725"/>
        </p:xfrm>
        <a:graphic>
          <a:graphicData uri="http://schemas.openxmlformats.org/presentationml/2006/ole">
            <mc:AlternateContent xmlns:mc="http://schemas.openxmlformats.org/markup-compatibility/2006">
              <mc:Choice xmlns:v="urn:schemas-microsoft-com:vml" Requires="v">
                <p:oleObj spid="_x0000_s109590" name="Chart" r:id="rId9" imgW="3695890" imgH="3638740" progId="MSGraph.Chart.8">
                  <p:embed followColorScheme="full"/>
                </p:oleObj>
              </mc:Choice>
              <mc:Fallback>
                <p:oleObj name="Chart" r:id="rId9" imgW="3695890" imgH="3638740" progId="MSGraph.Chart.8">
                  <p:embed followColorScheme="full"/>
                  <p:pic>
                    <p:nvPicPr>
                      <p:cNvPr id="0" name=""/>
                      <p:cNvPicPr>
                        <a:picLocks noChangeArrowheads="1"/>
                      </p:cNvPicPr>
                      <p:nvPr/>
                    </p:nvPicPr>
                    <p:blipFill>
                      <a:blip r:embed="rId10"/>
                      <a:srcRect/>
                      <a:stretch>
                        <a:fillRect/>
                      </a:stretch>
                    </p:blipFill>
                    <p:spPr bwMode="auto">
                      <a:xfrm>
                        <a:off x="784225" y="1984375"/>
                        <a:ext cx="3695700" cy="364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82" name="Rectangle 2"/>
          <p:cNvSpPr>
            <a:spLocks noGrp="1" noChangeArrowheads="1"/>
          </p:cNvSpPr>
          <p:nvPr>
            <p:ph type="title"/>
          </p:nvPr>
        </p:nvSpPr>
        <p:spPr/>
        <p:txBody>
          <a:bodyPr/>
          <a:lstStyle/>
          <a:p>
            <a:r>
              <a:rPr lang="en-US" smtClean="0"/>
              <a:t>Fear Drives Higher Correlation, Creating Distorted Valuations</a:t>
            </a:r>
          </a:p>
        </p:txBody>
      </p:sp>
      <p:sp>
        <p:nvSpPr>
          <p:cNvPr id="10483" name="Rectangle 13"/>
          <p:cNvSpPr>
            <a:spLocks noChangeArrowheads="1"/>
          </p:cNvSpPr>
          <p:nvPr>
            <p:custDataLst>
              <p:tags r:id="rId3"/>
            </p:custDataLst>
          </p:nvPr>
        </p:nvSpPr>
        <p:spPr bwMode="auto">
          <a:xfrm>
            <a:off x="533400" y="5553075"/>
            <a:ext cx="8839200" cy="860425"/>
          </a:xfrm>
          <a:prstGeom prst="rect">
            <a:avLst/>
          </a:prstGeom>
          <a:noFill/>
          <a:ln w="9525">
            <a:noFill/>
            <a:miter lim="800000"/>
            <a:headEnd/>
            <a:tailEnd/>
          </a:ln>
        </p:spPr>
        <p:txBody>
          <a:bodyPr lIns="0" tIns="0" rIns="0" bIns="0" anchor="b">
            <a:spAutoFit/>
          </a:bodyPr>
          <a:lstStyle/>
          <a:p>
            <a:pPr defTabSz="949325"/>
            <a:r>
              <a:rPr lang="en-US" sz="800" b="1" dirty="0"/>
              <a:t>Historical analysis does not guarantee future results.</a:t>
            </a:r>
          </a:p>
          <a:p>
            <a:pPr defTabSz="949325"/>
            <a:r>
              <a:rPr lang="en-US" sz="800" dirty="0"/>
              <a:t>Left Chart: Through December </a:t>
            </a:r>
            <a:r>
              <a:rPr lang="en-US" sz="800" dirty="0" smtClean="0"/>
              <a:t>31, </a:t>
            </a:r>
            <a:r>
              <a:rPr lang="en-US" sz="800" dirty="0"/>
              <a:t>2011. Right Chart: Through </a:t>
            </a:r>
            <a:r>
              <a:rPr lang="en-US" sz="800" dirty="0" smtClean="0"/>
              <a:t>December 31, </a:t>
            </a:r>
            <a:r>
              <a:rPr lang="en-US" sz="800" dirty="0"/>
              <a:t>2011</a:t>
            </a:r>
          </a:p>
          <a:p>
            <a:pPr defTabSz="949325"/>
            <a:r>
              <a:rPr lang="en-US" sz="800" dirty="0"/>
              <a:t>*Correlation using rolling daily returns over 30 days. Correlation is a statistical measure of how two values move in relation to each other.  </a:t>
            </a:r>
          </a:p>
          <a:p>
            <a:pPr defTabSz="949325"/>
            <a:r>
              <a:rPr lang="en-US" sz="800" dirty="0"/>
              <a:t>Individuals cannot invest directly in an index. Please see the end of the presentation for index definitions.</a:t>
            </a:r>
          </a:p>
          <a:p>
            <a:pPr defTabSz="949325"/>
            <a:r>
              <a:rPr lang="en-GB" sz="800" dirty="0"/>
              <a:t>**Global developed large-cap stocks; represents the ratio of the most expensive quintile to the least expensive quintile of stocks. To provide a clear context on current equity valuation levels, data have been truncated to exclude the peak of the Internet bubble, when valuations surged to extreme levels.</a:t>
            </a:r>
          </a:p>
          <a:p>
            <a:pPr defTabSz="949325"/>
            <a:r>
              <a:rPr lang="en-GB" sz="800" dirty="0"/>
              <a:t>Source: </a:t>
            </a:r>
            <a:r>
              <a:rPr lang="en-GB" sz="800" dirty="0" err="1"/>
              <a:t>Center</a:t>
            </a:r>
            <a:r>
              <a:rPr lang="en-GB" sz="800" dirty="0"/>
              <a:t> for Research in Security Prices, Credit Suisse, MSCI, Standard &amp; Poor’s and AllianceBernstein</a:t>
            </a:r>
            <a:endParaRPr lang="en-US" sz="800" dirty="0"/>
          </a:p>
        </p:txBody>
      </p:sp>
      <p:sp>
        <p:nvSpPr>
          <p:cNvPr id="10484" name="Rectangle 16"/>
          <p:cNvSpPr>
            <a:spLocks noChangeArrowheads="1"/>
          </p:cNvSpPr>
          <p:nvPr>
            <p:custDataLst>
              <p:tags r:id="rId4"/>
            </p:custDataLst>
          </p:nvPr>
        </p:nvSpPr>
        <p:spPr bwMode="auto">
          <a:xfrm>
            <a:off x="533400" y="1292225"/>
            <a:ext cx="4249738" cy="231775"/>
          </a:xfrm>
          <a:prstGeom prst="rect">
            <a:avLst/>
          </a:prstGeom>
          <a:noFill/>
          <a:ln w="9525">
            <a:noFill/>
            <a:miter lim="800000"/>
            <a:headEnd/>
            <a:tailEnd/>
          </a:ln>
        </p:spPr>
        <p:txBody>
          <a:bodyPr lIns="0" tIns="0" rIns="0" bIns="0">
            <a:spAutoFit/>
          </a:bodyPr>
          <a:lstStyle/>
          <a:p>
            <a:pPr>
              <a:tabLst>
                <a:tab pos="4248150" algn="r"/>
              </a:tabLst>
            </a:pPr>
            <a:r>
              <a:rPr lang="en-US" b="1"/>
              <a:t>Intra-Market Correlations Reach New Heights*</a:t>
            </a:r>
          </a:p>
          <a:p>
            <a:pPr>
              <a:lnSpc>
                <a:spcPct val="40000"/>
              </a:lnSpc>
              <a:tabLst>
                <a:tab pos="4248150" algn="r"/>
              </a:tabLst>
            </a:pPr>
            <a:r>
              <a:rPr lang="en-US" sz="800" b="1" u="sng"/>
              <a:t>	</a:t>
            </a:r>
          </a:p>
        </p:txBody>
      </p:sp>
      <p:sp>
        <p:nvSpPr>
          <p:cNvPr id="10485" name="Rectangle 12"/>
          <p:cNvSpPr>
            <a:spLocks noChangeArrowheads="1"/>
          </p:cNvSpPr>
          <p:nvPr>
            <p:custDataLst>
              <p:tags r:id="rId5"/>
            </p:custDataLst>
          </p:nvPr>
        </p:nvSpPr>
        <p:spPr bwMode="gray">
          <a:xfrm>
            <a:off x="5114925" y="1292225"/>
            <a:ext cx="4249738" cy="231775"/>
          </a:xfrm>
          <a:prstGeom prst="rect">
            <a:avLst/>
          </a:prstGeom>
          <a:noFill/>
          <a:ln w="9525">
            <a:noFill/>
            <a:miter lim="800000"/>
            <a:headEnd/>
            <a:tailEnd/>
          </a:ln>
        </p:spPr>
        <p:txBody>
          <a:bodyPr lIns="0" tIns="0" rIns="0" bIns="0">
            <a:spAutoFit/>
          </a:bodyPr>
          <a:lstStyle/>
          <a:p>
            <a:pPr>
              <a:tabLst>
                <a:tab pos="4248150" algn="r"/>
              </a:tabLst>
            </a:pPr>
            <a:r>
              <a:rPr lang="en-GB" b="1"/>
              <a:t>Value Distortions at Historic Levels</a:t>
            </a:r>
          </a:p>
          <a:p>
            <a:pPr>
              <a:lnSpc>
                <a:spcPct val="40000"/>
              </a:lnSpc>
              <a:tabLst>
                <a:tab pos="4248150" algn="r"/>
              </a:tabLst>
            </a:pPr>
            <a:r>
              <a:rPr lang="en-GB" sz="800" b="1" u="sng"/>
              <a:t>	</a:t>
            </a:r>
          </a:p>
        </p:txBody>
      </p:sp>
      <p:sp>
        <p:nvSpPr>
          <p:cNvPr id="10486" name="Rectangle 13"/>
          <p:cNvSpPr>
            <a:spLocks noChangeArrowheads="1"/>
          </p:cNvSpPr>
          <p:nvPr/>
        </p:nvSpPr>
        <p:spPr bwMode="gray">
          <a:xfrm rot="-5400000">
            <a:off x="4988199" y="3447256"/>
            <a:ext cx="587375" cy="182563"/>
          </a:xfrm>
          <a:prstGeom prst="rect">
            <a:avLst/>
          </a:prstGeom>
          <a:noFill/>
          <a:ln w="9525">
            <a:noFill/>
            <a:miter lim="800000"/>
            <a:headEnd/>
            <a:tailEnd/>
          </a:ln>
        </p:spPr>
        <p:txBody>
          <a:bodyPr wrap="none" lIns="0" tIns="0" rIns="0" bIns="0">
            <a:spAutoFit/>
          </a:bodyPr>
          <a:lstStyle/>
          <a:p>
            <a:pPr algn="ctr">
              <a:buClr>
                <a:srgbClr val="00FFFF"/>
              </a:buClr>
              <a:buSzPct val="75000"/>
              <a:buFont typeface="Wingdings" pitchFamily="2" charset="2"/>
              <a:buNone/>
            </a:pPr>
            <a:r>
              <a:rPr lang="en-US" dirty="0"/>
              <a:t>Ratio (×)</a:t>
            </a:r>
          </a:p>
        </p:txBody>
      </p:sp>
      <p:sp>
        <p:nvSpPr>
          <p:cNvPr id="10487" name="Text Box 15"/>
          <p:cNvSpPr txBox="1">
            <a:spLocks noChangeArrowheads="1"/>
          </p:cNvSpPr>
          <p:nvPr/>
        </p:nvSpPr>
        <p:spPr bwMode="gray">
          <a:xfrm>
            <a:off x="7661275" y="1947863"/>
            <a:ext cx="760413" cy="273050"/>
          </a:xfrm>
          <a:prstGeom prst="rect">
            <a:avLst/>
          </a:prstGeom>
          <a:noFill/>
          <a:ln w="9525">
            <a:noFill/>
            <a:miter lim="800000"/>
            <a:headEnd/>
            <a:tailEnd/>
          </a:ln>
        </p:spPr>
        <p:txBody>
          <a:bodyPr wrap="none" lIns="0" tIns="0" rIns="0" bIns="0">
            <a:spAutoFit/>
          </a:bodyPr>
          <a:lstStyle/>
          <a:p>
            <a:pPr algn="ctr" defTabSz="949325">
              <a:lnSpc>
                <a:spcPct val="90000"/>
              </a:lnSpc>
              <a:spcBef>
                <a:spcPct val="50000"/>
              </a:spcBef>
            </a:pPr>
            <a:r>
              <a:rPr lang="en-GB" sz="1000" b="1"/>
              <a:t>Tech Bubble</a:t>
            </a:r>
            <a:br>
              <a:rPr lang="en-GB" sz="1000" b="1"/>
            </a:br>
            <a:r>
              <a:rPr lang="en-US" sz="1000" b="1"/>
              <a:t>(Truncated)</a:t>
            </a:r>
            <a:endParaRPr lang="en-GB" sz="1000" b="1"/>
          </a:p>
        </p:txBody>
      </p:sp>
      <p:sp>
        <p:nvSpPr>
          <p:cNvPr id="10488" name="Text Box 16"/>
          <p:cNvSpPr txBox="1">
            <a:spLocks noChangeArrowheads="1"/>
          </p:cNvSpPr>
          <p:nvPr/>
        </p:nvSpPr>
        <p:spPr bwMode="gray">
          <a:xfrm>
            <a:off x="8634413" y="1765300"/>
            <a:ext cx="619125" cy="409575"/>
          </a:xfrm>
          <a:prstGeom prst="rect">
            <a:avLst/>
          </a:prstGeom>
          <a:noFill/>
          <a:ln w="9525">
            <a:noFill/>
            <a:miter lim="800000"/>
            <a:headEnd/>
            <a:tailEnd/>
          </a:ln>
        </p:spPr>
        <p:txBody>
          <a:bodyPr lIns="0" tIns="0" rIns="0" bIns="0">
            <a:spAutoFit/>
          </a:bodyPr>
          <a:lstStyle/>
          <a:p>
            <a:pPr algn="ctr" defTabSz="949325">
              <a:lnSpc>
                <a:spcPct val="90000"/>
              </a:lnSpc>
              <a:spcBef>
                <a:spcPct val="50000"/>
              </a:spcBef>
            </a:pPr>
            <a:r>
              <a:rPr lang="en-GB" sz="1000" b="1"/>
              <a:t>Global</a:t>
            </a:r>
            <a:br>
              <a:rPr lang="en-GB" sz="1000" b="1"/>
            </a:br>
            <a:r>
              <a:rPr lang="en-GB" sz="1000" b="1"/>
              <a:t>Financial</a:t>
            </a:r>
            <a:br>
              <a:rPr lang="en-GB" sz="1000" b="1"/>
            </a:br>
            <a:r>
              <a:rPr lang="en-GB" sz="1000" b="1"/>
              <a:t>Crisis</a:t>
            </a:r>
          </a:p>
        </p:txBody>
      </p:sp>
      <p:sp>
        <p:nvSpPr>
          <p:cNvPr id="10489" name="Rectangle 17"/>
          <p:cNvSpPr>
            <a:spLocks noChangeArrowheads="1"/>
          </p:cNvSpPr>
          <p:nvPr>
            <p:custDataLst>
              <p:tags r:id="rId6"/>
            </p:custDataLst>
          </p:nvPr>
        </p:nvSpPr>
        <p:spPr bwMode="gray">
          <a:xfrm>
            <a:off x="5114925" y="1612900"/>
            <a:ext cx="2940050" cy="182563"/>
          </a:xfrm>
          <a:prstGeom prst="rect">
            <a:avLst/>
          </a:prstGeom>
          <a:noFill/>
          <a:ln w="9525">
            <a:noFill/>
            <a:miter lim="800000"/>
            <a:headEnd/>
            <a:tailEnd/>
          </a:ln>
        </p:spPr>
        <p:txBody>
          <a:bodyPr wrap="none" lIns="0" tIns="0" rIns="0" bIns="0">
            <a:spAutoFit/>
          </a:bodyPr>
          <a:lstStyle/>
          <a:p>
            <a:pPr>
              <a:tabLst>
                <a:tab pos="4249738" algn="r"/>
              </a:tabLst>
            </a:pPr>
            <a:r>
              <a:rPr lang="en-GB"/>
              <a:t>Global Equities Q5/Q1 Price/Book Spread**</a:t>
            </a:r>
            <a:endParaRPr lang="en-GB" u="sng"/>
          </a:p>
        </p:txBody>
      </p:sp>
      <p:sp>
        <p:nvSpPr>
          <p:cNvPr id="10490" name="TextBox 1"/>
          <p:cNvSpPr txBox="1">
            <a:spLocks noChangeArrowheads="1"/>
          </p:cNvSpPr>
          <p:nvPr/>
        </p:nvSpPr>
        <p:spPr bwMode="auto">
          <a:xfrm>
            <a:off x="4025563" y="3678238"/>
            <a:ext cx="982662" cy="385762"/>
          </a:xfrm>
          <a:prstGeom prst="rect">
            <a:avLst/>
          </a:prstGeom>
          <a:noFill/>
          <a:ln w="9525">
            <a:noFill/>
            <a:miter lim="800000"/>
            <a:headEnd/>
            <a:tailEnd/>
          </a:ln>
        </p:spPr>
        <p:txBody>
          <a:bodyPr/>
          <a:lstStyle/>
          <a:p>
            <a:pPr algn="ctr"/>
            <a:r>
              <a:rPr lang="en-US" dirty="0"/>
              <a:t>MSCI</a:t>
            </a:r>
          </a:p>
          <a:p>
            <a:pPr algn="ctr"/>
            <a:r>
              <a:rPr lang="en-US" dirty="0"/>
              <a:t>World</a:t>
            </a:r>
          </a:p>
        </p:txBody>
      </p:sp>
      <p:sp>
        <p:nvSpPr>
          <p:cNvPr id="10491" name="TextBox 2"/>
          <p:cNvSpPr txBox="1">
            <a:spLocks noChangeArrowheads="1"/>
          </p:cNvSpPr>
          <p:nvPr/>
        </p:nvSpPr>
        <p:spPr bwMode="auto">
          <a:xfrm>
            <a:off x="4209713" y="2946373"/>
            <a:ext cx="547687" cy="241300"/>
          </a:xfrm>
          <a:prstGeom prst="rect">
            <a:avLst/>
          </a:prstGeom>
          <a:noFill/>
          <a:ln w="9525">
            <a:noFill/>
            <a:miter lim="800000"/>
            <a:headEnd/>
            <a:tailEnd/>
          </a:ln>
        </p:spPr>
        <p:txBody>
          <a:bodyPr/>
          <a:lstStyle/>
          <a:p>
            <a:pPr algn="ctr"/>
            <a:r>
              <a:rPr lang="en-US"/>
              <a:t>S&amp;P 500</a:t>
            </a:r>
          </a:p>
        </p:txBody>
      </p:sp>
      <p:sp>
        <p:nvSpPr>
          <p:cNvPr id="10492" name="Line 21"/>
          <p:cNvSpPr>
            <a:spLocks noChangeShapeType="1"/>
          </p:cNvSpPr>
          <p:nvPr/>
        </p:nvSpPr>
        <p:spPr bwMode="auto">
          <a:xfrm flipH="1">
            <a:off x="8819890" y="2187575"/>
            <a:ext cx="30163" cy="823913"/>
          </a:xfrm>
          <a:prstGeom prst="line">
            <a:avLst/>
          </a:prstGeom>
          <a:noFill/>
          <a:ln w="9525">
            <a:solidFill>
              <a:schemeClr val="tx1"/>
            </a:solidFill>
            <a:round/>
            <a:headEnd/>
            <a:tailEnd type="stealth" w="med" len="med"/>
          </a:ln>
        </p:spPr>
        <p:txBody>
          <a:bodyPr wrap="none" lIns="0" tIns="0" rIns="0" bIns="0">
            <a:spAutoFit/>
          </a:bodyPr>
          <a:lstStyle/>
          <a:p>
            <a:endParaRPr lang="en-US"/>
          </a:p>
        </p:txBody>
      </p:sp>
      <p:sp>
        <p:nvSpPr>
          <p:cNvPr id="10494" name="Oval 1"/>
          <p:cNvSpPr>
            <a:spLocks noChangeArrowheads="1"/>
          </p:cNvSpPr>
          <p:nvPr/>
        </p:nvSpPr>
        <p:spPr bwMode="auto">
          <a:xfrm>
            <a:off x="8891615" y="2615498"/>
            <a:ext cx="107950" cy="130175"/>
          </a:xfrm>
          <a:prstGeom prst="ellipse">
            <a:avLst/>
          </a:prstGeom>
          <a:noFill/>
          <a:ln w="9525" algn="ctr">
            <a:solidFill>
              <a:srgbClr val="FF6600"/>
            </a:solidFill>
            <a:round/>
            <a:headEnd/>
            <a:tailEnd/>
          </a:ln>
        </p:spPr>
        <p:txBody>
          <a:bodyPr wrap="none" lIns="0" tIns="0" rIns="0" bIns="0">
            <a:spAutoFit/>
          </a:bodyPr>
          <a:lstStyle/>
          <a:p>
            <a:pPr defTabSz="949325" eaLnBrk="0" hangingPunct="0">
              <a:buClr>
                <a:schemeClr val="accent1"/>
              </a:buClr>
              <a:buFont typeface="Webdings" pitchFamily="18" charset="2"/>
              <a:buNone/>
            </a:pPr>
            <a:endParaRPr lang="en-US"/>
          </a:p>
        </p:txBody>
      </p:sp>
      <p:sp>
        <p:nvSpPr>
          <p:cNvPr id="10495" name="TextBox 4"/>
          <p:cNvSpPr txBox="1">
            <a:spLocks noChangeArrowheads="1"/>
          </p:cNvSpPr>
          <p:nvPr/>
        </p:nvSpPr>
        <p:spPr bwMode="auto">
          <a:xfrm rot="-5400000">
            <a:off x="369888" y="3492500"/>
            <a:ext cx="542925" cy="276225"/>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Ratio</a:t>
            </a:r>
          </a:p>
        </p:txBody>
      </p:sp>
      <p:sp>
        <p:nvSpPr>
          <p:cNvPr id="10496" name="Slide Number Placeholder 3"/>
          <p:cNvSpPr>
            <a:spLocks noGrp="1"/>
          </p:cNvSpPr>
          <p:nvPr>
            <p:ph type="sldNum" sz="quarter" idx="10"/>
          </p:nvPr>
        </p:nvSpPr>
        <p:spPr>
          <a:noFill/>
        </p:spPr>
        <p:txBody>
          <a:bodyPr/>
          <a:lstStyle/>
          <a:p>
            <a:fld id="{D8488E77-B5ED-48FE-8621-5D868BA588BF}" type="slidenum">
              <a:rPr lang="en-US"/>
              <a:pPr/>
              <a:t>14</a:t>
            </a:fld>
            <a:endParaRPr lang="en-US"/>
          </a:p>
        </p:txBody>
      </p:sp>
      <p:graphicFrame>
        <p:nvGraphicFramePr>
          <p:cNvPr id="18" name="Object 241"/>
          <p:cNvGraphicFramePr>
            <a:graphicFrameLocks/>
          </p:cNvGraphicFramePr>
          <p:nvPr>
            <p:extLst>
              <p:ext uri="{D42A27DB-BD31-4B8C-83A1-F6EECF244321}">
                <p14:modId xmlns:p14="http://schemas.microsoft.com/office/powerpoint/2010/main" val="2465428757"/>
              </p:ext>
            </p:extLst>
          </p:nvPr>
        </p:nvGraphicFramePr>
        <p:xfrm>
          <a:off x="5383213" y="1975553"/>
          <a:ext cx="3787775" cy="3678237"/>
        </p:xfrm>
        <a:graphic>
          <a:graphicData uri="http://schemas.openxmlformats.org/presentationml/2006/ole">
            <mc:AlternateContent xmlns:mc="http://schemas.openxmlformats.org/markup-compatibility/2006">
              <mc:Choice xmlns:v="urn:schemas-microsoft-com:vml" Requires="v">
                <p:oleObj spid="_x0000_s109591" name="Chart" r:id="rId11" imgW="3695890" imgH="3590734" progId="MSGraph.Chart.8">
                  <p:embed followColorScheme="full"/>
                </p:oleObj>
              </mc:Choice>
              <mc:Fallback>
                <p:oleObj name="Chart" r:id="rId11" imgW="3695890" imgH="3590734" progId="MSGraph.Chart.8">
                  <p:embed followColorScheme="full"/>
                  <p:pic>
                    <p:nvPicPr>
                      <p:cNvPr id="0" name=""/>
                      <p:cNvPicPr>
                        <a:picLocks noChangeArrowheads="1"/>
                      </p:cNvPicPr>
                      <p:nvPr/>
                    </p:nvPicPr>
                    <p:blipFill>
                      <a:blip r:embed="rId12"/>
                      <a:srcRect/>
                      <a:stretch>
                        <a:fillRect/>
                      </a:stretch>
                    </p:blipFill>
                    <p:spPr bwMode="auto">
                      <a:xfrm>
                        <a:off x="5383213" y="1975553"/>
                        <a:ext cx="3787775" cy="3678237"/>
                      </a:xfrm>
                      <a:prstGeom prst="rect">
                        <a:avLst/>
                      </a:prstGeom>
                      <a:noFill/>
                      <a:extLst/>
                    </p:spPr>
                  </p:pic>
                </p:oleObj>
              </mc:Fallback>
            </mc:AlternateContent>
          </a:graphicData>
        </a:graphic>
      </p:graphicFrame>
    </p:spTree>
    <p:custDataLst>
      <p:tags r:id="rId2"/>
    </p:custDataLst>
    <p:extLst>
      <p:ext uri="{BB962C8B-B14F-4D97-AF65-F5344CB8AC3E}">
        <p14:creationId xmlns:p14="http://schemas.microsoft.com/office/powerpoint/2010/main" val="342182103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90" name="Title 1"/>
          <p:cNvSpPr>
            <a:spLocks noGrp="1"/>
          </p:cNvSpPr>
          <p:nvPr>
            <p:ph type="title"/>
          </p:nvPr>
        </p:nvSpPr>
        <p:spPr>
          <a:xfrm>
            <a:off x="533400" y="417513"/>
            <a:ext cx="8840788" cy="292100"/>
          </a:xfrm>
        </p:spPr>
        <p:txBody>
          <a:bodyPr/>
          <a:lstStyle/>
          <a:p>
            <a:r>
              <a:rPr lang="en-US" smtClean="0"/>
              <a:t>Small- and SMID-Cap Equities Remain Strategically Attractive</a:t>
            </a:r>
          </a:p>
        </p:txBody>
      </p:sp>
      <p:sp>
        <p:nvSpPr>
          <p:cNvPr id="78891" name="TextBox 3"/>
          <p:cNvSpPr txBox="1">
            <a:spLocks noChangeArrowheads="1"/>
          </p:cNvSpPr>
          <p:nvPr>
            <p:custDataLst>
              <p:tags r:id="rId3"/>
            </p:custDataLst>
          </p:nvPr>
        </p:nvSpPr>
        <p:spPr bwMode="auto">
          <a:xfrm>
            <a:off x="5145088" y="1127125"/>
            <a:ext cx="4249737" cy="417513"/>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US" b="1"/>
              <a:t>Average Annual Total Return During</a:t>
            </a:r>
            <a:br>
              <a:rPr lang="en-US" b="1"/>
            </a:br>
            <a:r>
              <a:rPr lang="en-US" b="1"/>
              <a:t>Small-Cap Bull Markets**</a:t>
            </a:r>
            <a:endParaRPr lang="en-US"/>
          </a:p>
          <a:p>
            <a:pPr>
              <a:lnSpc>
                <a:spcPct val="40000"/>
              </a:lnSpc>
              <a:buFont typeface="Webdings" pitchFamily="18" charset="2"/>
              <a:buNone/>
              <a:tabLst>
                <a:tab pos="4254500" algn="r"/>
              </a:tabLst>
            </a:pPr>
            <a:r>
              <a:rPr lang="en-US" sz="800" b="1" u="sng"/>
              <a:t>	</a:t>
            </a:r>
          </a:p>
        </p:txBody>
      </p:sp>
      <p:sp>
        <p:nvSpPr>
          <p:cNvPr id="78892" name="TextBox 24"/>
          <p:cNvSpPr txBox="1">
            <a:spLocks noChangeArrowheads="1"/>
          </p:cNvSpPr>
          <p:nvPr>
            <p:custDataLst>
              <p:tags r:id="rId4"/>
            </p:custDataLst>
          </p:nvPr>
        </p:nvSpPr>
        <p:spPr bwMode="auto">
          <a:xfrm>
            <a:off x="563563" y="1311275"/>
            <a:ext cx="4249737" cy="233363"/>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US" b="1"/>
              <a:t>Index Performance* </a:t>
            </a:r>
          </a:p>
          <a:p>
            <a:pPr>
              <a:lnSpc>
                <a:spcPct val="40000"/>
              </a:lnSpc>
              <a:buFont typeface="Webdings" pitchFamily="18" charset="2"/>
              <a:buNone/>
              <a:tabLst>
                <a:tab pos="4254500" algn="r"/>
              </a:tabLst>
            </a:pPr>
            <a:r>
              <a:rPr lang="en-US" sz="800" b="1" u="sng"/>
              <a:t>	</a:t>
            </a:r>
          </a:p>
        </p:txBody>
      </p:sp>
      <p:sp>
        <p:nvSpPr>
          <p:cNvPr id="78893" name="Slide Number Placeholder 4"/>
          <p:cNvSpPr>
            <a:spLocks noGrp="1"/>
          </p:cNvSpPr>
          <p:nvPr>
            <p:ph type="sldNum" sz="quarter" idx="10"/>
          </p:nvPr>
        </p:nvSpPr>
        <p:spPr>
          <a:noFill/>
        </p:spPr>
        <p:txBody>
          <a:bodyPr/>
          <a:lstStyle/>
          <a:p>
            <a:fld id="{349B6A51-90FE-4D98-B6B9-AC8A8668DB61}" type="slidenum">
              <a:rPr lang="en-US"/>
              <a:pPr/>
              <a:t>15</a:t>
            </a:fld>
            <a:endParaRPr lang="en-US"/>
          </a:p>
        </p:txBody>
      </p:sp>
      <p:grpSp>
        <p:nvGrpSpPr>
          <p:cNvPr id="2" name="Group 1"/>
          <p:cNvGrpSpPr/>
          <p:nvPr/>
        </p:nvGrpSpPr>
        <p:grpSpPr>
          <a:xfrm>
            <a:off x="5175250" y="1772093"/>
            <a:ext cx="4016375" cy="3635375"/>
            <a:chOff x="5175250" y="1772093"/>
            <a:chExt cx="4016375" cy="3635375"/>
          </a:xfrm>
        </p:grpSpPr>
        <p:graphicFrame>
          <p:nvGraphicFramePr>
            <p:cNvPr id="78894" name="Object 4"/>
            <p:cNvGraphicFramePr>
              <a:graphicFrameLocks noChangeAspect="1"/>
            </p:cNvGraphicFramePr>
            <p:nvPr>
              <p:extLst>
                <p:ext uri="{D42A27DB-BD31-4B8C-83A1-F6EECF244321}">
                  <p14:modId xmlns:p14="http://schemas.microsoft.com/office/powerpoint/2010/main" val="411496182"/>
                </p:ext>
              </p:extLst>
            </p:nvPr>
          </p:nvGraphicFramePr>
          <p:xfrm>
            <a:off x="5175250" y="1772093"/>
            <a:ext cx="3560763" cy="3635375"/>
          </p:xfrm>
          <a:graphic>
            <a:graphicData uri="http://schemas.openxmlformats.org/presentationml/2006/ole">
              <mc:AlternateContent xmlns:mc="http://schemas.openxmlformats.org/markup-compatibility/2006">
                <mc:Choice xmlns:v="urn:schemas-microsoft-com:vml" Requires="v">
                  <p:oleObj spid="_x0000_s78931" r:id="rId8" imgW="3560373" imgH="3633531" progId="Excel.Chart.8">
                    <p:embed/>
                  </p:oleObj>
                </mc:Choice>
                <mc:Fallback>
                  <p:oleObj r:id="rId8" imgW="3560373" imgH="3633531" progId="Excel.Chart.8">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75250" y="1772093"/>
                          <a:ext cx="3560763" cy="363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95" name="TextBox 5"/>
            <p:cNvSpPr txBox="1">
              <a:spLocks noChangeArrowheads="1"/>
            </p:cNvSpPr>
            <p:nvPr/>
          </p:nvSpPr>
          <p:spPr bwMode="auto">
            <a:xfrm>
              <a:off x="8572500" y="2064635"/>
              <a:ext cx="619125" cy="277813"/>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36.8%</a:t>
              </a:r>
            </a:p>
          </p:txBody>
        </p:sp>
        <p:sp>
          <p:nvSpPr>
            <p:cNvPr id="78896" name="TextBox 13"/>
            <p:cNvSpPr txBox="1">
              <a:spLocks noChangeArrowheads="1"/>
            </p:cNvSpPr>
            <p:nvPr/>
          </p:nvSpPr>
          <p:spPr bwMode="auto">
            <a:xfrm>
              <a:off x="8320973" y="2934508"/>
              <a:ext cx="619125" cy="277812"/>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30.9%</a:t>
              </a:r>
            </a:p>
          </p:txBody>
        </p:sp>
        <p:sp>
          <p:nvSpPr>
            <p:cNvPr id="78897" name="TextBox 14"/>
            <p:cNvSpPr txBox="1">
              <a:spLocks noChangeArrowheads="1"/>
            </p:cNvSpPr>
            <p:nvPr/>
          </p:nvSpPr>
          <p:spPr bwMode="auto">
            <a:xfrm>
              <a:off x="7663930" y="3803495"/>
              <a:ext cx="619125" cy="276225"/>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15.2%</a:t>
              </a:r>
            </a:p>
          </p:txBody>
        </p:sp>
        <p:sp>
          <p:nvSpPr>
            <p:cNvPr id="78898" name="TextBox 15"/>
            <p:cNvSpPr txBox="1">
              <a:spLocks noChangeArrowheads="1"/>
            </p:cNvSpPr>
            <p:nvPr/>
          </p:nvSpPr>
          <p:spPr bwMode="auto">
            <a:xfrm>
              <a:off x="7273925" y="4702463"/>
              <a:ext cx="533400" cy="276225"/>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5.1%</a:t>
              </a:r>
            </a:p>
          </p:txBody>
        </p:sp>
      </p:grpSp>
      <p:sp>
        <p:nvSpPr>
          <p:cNvPr id="78899" name="Rectangle 8"/>
          <p:cNvSpPr>
            <a:spLocks noChangeArrowheads="1"/>
          </p:cNvSpPr>
          <p:nvPr>
            <p:custDataLst>
              <p:tags r:id="rId5"/>
            </p:custDataLst>
          </p:nvPr>
        </p:nvSpPr>
        <p:spPr bwMode="auto">
          <a:xfrm>
            <a:off x="533400" y="5673725"/>
            <a:ext cx="8839200" cy="738188"/>
          </a:xfrm>
          <a:prstGeom prst="rect">
            <a:avLst/>
          </a:prstGeom>
          <a:noFill/>
          <a:ln w="9525">
            <a:noFill/>
            <a:miter lim="800000"/>
            <a:headEnd/>
            <a:tailEnd/>
          </a:ln>
        </p:spPr>
        <p:txBody>
          <a:bodyPr lIns="0" tIns="0" rIns="0" bIns="0" anchor="b">
            <a:spAutoFit/>
          </a:bodyPr>
          <a:lstStyle/>
          <a:p>
            <a:pPr eaLnBrk="0" hangingPunct="0">
              <a:buClr>
                <a:schemeClr val="accent1"/>
              </a:buClr>
              <a:buFont typeface="Webdings" pitchFamily="18" charset="2"/>
              <a:buNone/>
            </a:pPr>
            <a:r>
              <a:rPr lang="en-US" sz="800" b="1" dirty="0">
                <a:ea typeface="MS PGothic" pitchFamily="34" charset="-128"/>
              </a:rPr>
              <a:t>Historical analysis and past performance do not guarantee future results. </a:t>
            </a:r>
          </a:p>
          <a:p>
            <a:pPr eaLnBrk="0" hangingPunct="0">
              <a:buClr>
                <a:schemeClr val="accent1"/>
              </a:buClr>
              <a:buFont typeface="Webdings" pitchFamily="18" charset="2"/>
              <a:buNone/>
            </a:pPr>
            <a:r>
              <a:rPr lang="en-US" sz="800" dirty="0"/>
              <a:t>*Through December 31, 2011</a:t>
            </a:r>
          </a:p>
          <a:p>
            <a:pPr eaLnBrk="0" hangingPunct="0">
              <a:buClr>
                <a:schemeClr val="accent1"/>
              </a:buClr>
              <a:buFont typeface="Webdings" pitchFamily="18" charset="2"/>
              <a:buNone/>
            </a:pPr>
            <a:r>
              <a:rPr lang="en-US" sz="800" dirty="0"/>
              <a:t>Individuals cannot invest directly in an index. Please see the end of the presentation for index definitions. </a:t>
            </a:r>
          </a:p>
          <a:p>
            <a:pPr eaLnBrk="0" hangingPunct="0">
              <a:buClr>
                <a:schemeClr val="accent1"/>
              </a:buClr>
              <a:buFont typeface="Webdings" pitchFamily="18" charset="2"/>
              <a:buNone/>
            </a:pPr>
            <a:r>
              <a:rPr lang="en-US" sz="800" dirty="0">
                <a:ea typeface="MS PGothic" pitchFamily="34" charset="-128"/>
              </a:rPr>
              <a:t>**As of September 30, 2011. Source of historical returns: CRSP</a:t>
            </a:r>
            <a:r>
              <a:rPr lang="en-US" sz="800" baseline="30000" dirty="0">
                <a:ea typeface="MS PGothic" pitchFamily="34" charset="-128"/>
              </a:rPr>
              <a:t>®</a:t>
            </a:r>
            <a:r>
              <a:rPr lang="en-US" sz="800" dirty="0">
                <a:ea typeface="MS PGothic" pitchFamily="34" charset="-128"/>
              </a:rPr>
              <a:t>, Center for Research in Security Prices. Graduate School of Business, The University of Chicago, used with permission. All rights reserved. </a:t>
            </a:r>
            <a:r>
              <a:rPr lang="en-US" sz="800" u="sng" dirty="0">
                <a:ea typeface="MS PGothic" pitchFamily="34" charset="-128"/>
              </a:rPr>
              <a:t>www.crsp.uchicago.edu</a:t>
            </a:r>
            <a:r>
              <a:rPr lang="en-US" sz="800" dirty="0">
                <a:ea typeface="MS PGothic" pitchFamily="34" charset="-128"/>
              </a:rPr>
              <a:t>. The performance has been calculated by </a:t>
            </a:r>
            <a:r>
              <a:rPr lang="en-US" sz="800" dirty="0" err="1">
                <a:ea typeface="MS PGothic" pitchFamily="34" charset="-128"/>
              </a:rPr>
              <a:t>BofA</a:t>
            </a:r>
            <a:r>
              <a:rPr lang="en-US" sz="800" dirty="0">
                <a:ea typeface="MS PGothic" pitchFamily="34" charset="-128"/>
              </a:rPr>
              <a:t> Merrill Lynch Small Cap Research. All rights reserved.</a:t>
            </a:r>
            <a:endParaRPr lang="en-US" altLang="zh-TW" sz="800" dirty="0">
              <a:ea typeface="MS PGothic" pitchFamily="34" charset="-128"/>
            </a:endParaRPr>
          </a:p>
          <a:p>
            <a:pPr eaLnBrk="0" hangingPunct="0">
              <a:buClr>
                <a:schemeClr val="accent1"/>
              </a:buClr>
              <a:buFont typeface="Webdings" pitchFamily="18" charset="2"/>
              <a:buNone/>
            </a:pPr>
            <a:r>
              <a:rPr lang="en-US" altLang="zh-TW" sz="800" dirty="0">
                <a:ea typeface="MS PGothic" pitchFamily="34" charset="-128"/>
              </a:rPr>
              <a:t>Source: </a:t>
            </a:r>
            <a:r>
              <a:rPr lang="en-US" altLang="zh-TW" sz="800" dirty="0" err="1">
                <a:ea typeface="MS PGothic" pitchFamily="34" charset="-128"/>
              </a:rPr>
              <a:t>BofA</a:t>
            </a:r>
            <a:r>
              <a:rPr lang="en-US" altLang="zh-TW" sz="800" dirty="0">
                <a:ea typeface="MS PGothic" pitchFamily="34" charset="-128"/>
              </a:rPr>
              <a:t> Merrill Lynch Small Cap Research, CRSP, Russell Investment Group, Standard &amp; Poor’s and AllianceBernstein</a:t>
            </a:r>
          </a:p>
        </p:txBody>
      </p:sp>
      <p:graphicFrame>
        <p:nvGraphicFramePr>
          <p:cNvPr id="78889" name="Object 41"/>
          <p:cNvGraphicFramePr>
            <a:graphicFrameLocks/>
          </p:cNvGraphicFramePr>
          <p:nvPr>
            <p:extLst>
              <p:ext uri="{D42A27DB-BD31-4B8C-83A1-F6EECF244321}">
                <p14:modId xmlns:p14="http://schemas.microsoft.com/office/powerpoint/2010/main" val="88305474"/>
              </p:ext>
            </p:extLst>
          </p:nvPr>
        </p:nvGraphicFramePr>
        <p:xfrm>
          <a:off x="207963" y="1846888"/>
          <a:ext cx="4044950" cy="3567112"/>
        </p:xfrm>
        <a:graphic>
          <a:graphicData uri="http://schemas.openxmlformats.org/presentationml/2006/ole">
            <mc:AlternateContent xmlns:mc="http://schemas.openxmlformats.org/markup-compatibility/2006">
              <mc:Choice xmlns:v="urn:schemas-microsoft-com:vml" Requires="v">
                <p:oleObj spid="_x0000_s78932" name="Chart" r:id="rId10" imgW="4057650" imgH="3581590" progId="MSGraph.Chart.8">
                  <p:embed followColorScheme="full"/>
                </p:oleObj>
              </mc:Choice>
              <mc:Fallback>
                <p:oleObj name="Chart" r:id="rId10" imgW="4057650" imgH="3581590" progId="MSGraph.Chart.8">
                  <p:embed followColorScheme="full"/>
                  <p:pic>
                    <p:nvPicPr>
                      <p:cNvPr id="0" name="Picture 41"/>
                      <p:cNvPicPr>
                        <a:picLocks noChangeArrowheads="1"/>
                      </p:cNvPicPr>
                      <p:nvPr/>
                    </p:nvPicPr>
                    <p:blipFill>
                      <a:blip r:embed="rId11"/>
                      <a:srcRect/>
                      <a:stretch>
                        <a:fillRect/>
                      </a:stretch>
                    </p:blipFill>
                    <p:spPr bwMode="auto">
                      <a:xfrm>
                        <a:off x="207963" y="1846888"/>
                        <a:ext cx="4044950" cy="3567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900" name="TextBox 1"/>
          <p:cNvSpPr txBox="1">
            <a:spLocks noChangeArrowheads="1"/>
          </p:cNvSpPr>
          <p:nvPr/>
        </p:nvSpPr>
        <p:spPr bwMode="auto">
          <a:xfrm>
            <a:off x="4079173" y="3101350"/>
            <a:ext cx="795337" cy="523875"/>
          </a:xfrm>
          <a:prstGeom prst="rect">
            <a:avLst/>
          </a:prstGeom>
          <a:noFill/>
          <a:ln w="9525">
            <a:noFill/>
            <a:miter lim="800000"/>
            <a:headEnd/>
            <a:tailEnd/>
          </a:ln>
        </p:spPr>
        <p:txBody>
          <a:bodyPr/>
          <a:lstStyle/>
          <a:p>
            <a:pPr eaLnBrk="0" hangingPunct="0">
              <a:buClr>
                <a:schemeClr val="accent1"/>
              </a:buClr>
              <a:buFont typeface="Webdings" pitchFamily="18" charset="2"/>
              <a:buNone/>
            </a:pPr>
            <a:r>
              <a:rPr lang="en-US" dirty="0">
                <a:cs typeface="Arial" charset="0"/>
              </a:rPr>
              <a:t>Russell</a:t>
            </a:r>
          </a:p>
          <a:p>
            <a:pPr eaLnBrk="0" hangingPunct="0">
              <a:buClr>
                <a:schemeClr val="accent1"/>
              </a:buClr>
              <a:buFont typeface="Webdings" pitchFamily="18" charset="2"/>
              <a:buNone/>
            </a:pPr>
            <a:r>
              <a:rPr lang="en-US" dirty="0">
                <a:cs typeface="Arial" charset="0"/>
              </a:rPr>
              <a:t>2000</a:t>
            </a:r>
          </a:p>
        </p:txBody>
      </p:sp>
      <p:sp>
        <p:nvSpPr>
          <p:cNvPr id="78901" name="TextBox 2"/>
          <p:cNvSpPr txBox="1">
            <a:spLocks noChangeArrowheads="1"/>
          </p:cNvSpPr>
          <p:nvPr/>
        </p:nvSpPr>
        <p:spPr bwMode="auto">
          <a:xfrm>
            <a:off x="4068060" y="2483033"/>
            <a:ext cx="801688" cy="534987"/>
          </a:xfrm>
          <a:prstGeom prst="rect">
            <a:avLst/>
          </a:prstGeom>
          <a:noFill/>
          <a:ln w="9525">
            <a:noFill/>
            <a:miter lim="800000"/>
            <a:headEnd/>
            <a:tailEnd/>
          </a:ln>
        </p:spPr>
        <p:txBody>
          <a:bodyPr/>
          <a:lstStyle/>
          <a:p>
            <a:pPr eaLnBrk="0" hangingPunct="0">
              <a:buClr>
                <a:schemeClr val="accent1"/>
              </a:buClr>
              <a:buFont typeface="Webdings" pitchFamily="18" charset="2"/>
              <a:buNone/>
            </a:pPr>
            <a:r>
              <a:rPr lang="en-US">
                <a:cs typeface="Arial" charset="0"/>
              </a:rPr>
              <a:t>Russell 2500</a:t>
            </a:r>
          </a:p>
        </p:txBody>
      </p:sp>
      <p:sp>
        <p:nvSpPr>
          <p:cNvPr id="78902" name="TextBox 3"/>
          <p:cNvSpPr txBox="1">
            <a:spLocks noChangeArrowheads="1"/>
          </p:cNvSpPr>
          <p:nvPr/>
        </p:nvSpPr>
        <p:spPr bwMode="auto">
          <a:xfrm>
            <a:off x="4070975" y="3868715"/>
            <a:ext cx="533400" cy="650875"/>
          </a:xfrm>
          <a:prstGeom prst="rect">
            <a:avLst/>
          </a:prstGeom>
          <a:noFill/>
          <a:ln w="9525">
            <a:noFill/>
            <a:miter lim="800000"/>
            <a:headEnd/>
            <a:tailEnd/>
          </a:ln>
        </p:spPr>
        <p:txBody>
          <a:bodyPr/>
          <a:lstStyle/>
          <a:p>
            <a:pPr eaLnBrk="0" hangingPunct="0">
              <a:buClr>
                <a:schemeClr val="accent1"/>
              </a:buClr>
              <a:buFont typeface="Webdings" pitchFamily="18" charset="2"/>
              <a:buNone/>
            </a:pPr>
            <a:r>
              <a:rPr lang="en-US">
                <a:cs typeface="Arial" charset="0"/>
              </a:rPr>
              <a:t>S&amp;P500 </a:t>
            </a:r>
          </a:p>
        </p:txBody>
      </p:sp>
    </p:spTree>
    <p:custDataLst>
      <p:tags r:id="rId2"/>
    </p:custData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13" name="Rectangle 4"/>
          <p:cNvSpPr>
            <a:spLocks noGrp="1" noChangeArrowheads="1"/>
          </p:cNvSpPr>
          <p:nvPr>
            <p:ph type="title"/>
          </p:nvPr>
        </p:nvSpPr>
        <p:spPr>
          <a:xfrm>
            <a:off x="533400" y="417513"/>
            <a:ext cx="8840788" cy="292100"/>
          </a:xfrm>
        </p:spPr>
        <p:txBody>
          <a:bodyPr/>
          <a:lstStyle/>
          <a:p>
            <a:r>
              <a:rPr lang="en-US" smtClean="0"/>
              <a:t>Equity Income:</a:t>
            </a:r>
            <a:r>
              <a:rPr lang="en-US" b="0" smtClean="0"/>
              <a:t> Yields Now Match Treasuries and Have Grown over Time</a:t>
            </a:r>
          </a:p>
        </p:txBody>
      </p:sp>
      <p:sp>
        <p:nvSpPr>
          <p:cNvPr id="79914" name="Text Box 2"/>
          <p:cNvSpPr txBox="1">
            <a:spLocks noChangeArrowheads="1"/>
          </p:cNvSpPr>
          <p:nvPr>
            <p:custDataLst>
              <p:tags r:id="rId3"/>
            </p:custDataLst>
          </p:nvPr>
        </p:nvSpPr>
        <p:spPr bwMode="gray">
          <a:xfrm>
            <a:off x="533400" y="6035675"/>
            <a:ext cx="8839200" cy="366713"/>
          </a:xfrm>
          <a:prstGeom prst="rect">
            <a:avLst/>
          </a:prstGeom>
          <a:noFill/>
          <a:ln w="9525">
            <a:noFill/>
            <a:miter lim="800000"/>
            <a:headEnd/>
            <a:tailEnd/>
          </a:ln>
        </p:spPr>
        <p:txBody>
          <a:bodyPr lIns="0" tIns="0" rIns="0" bIns="0" anchor="b">
            <a:spAutoFit/>
          </a:bodyPr>
          <a:lstStyle/>
          <a:p>
            <a:pPr defTabSz="949325" eaLnBrk="0" hangingPunct="0"/>
            <a:r>
              <a:rPr lang="en-US" sz="800" b="1"/>
              <a:t>Current analysis and past performance do not guarantee future results.</a:t>
            </a:r>
            <a:endParaRPr lang="en-US" sz="800"/>
          </a:p>
          <a:p>
            <a:pPr defTabSz="949325" eaLnBrk="0" hangingPunct="0"/>
            <a:r>
              <a:rPr lang="en-US" sz="800"/>
              <a:t>*Through December 31, 2011</a:t>
            </a:r>
            <a:endParaRPr lang="en-GB" sz="800"/>
          </a:p>
          <a:p>
            <a:pPr defTabSz="949325" eaLnBrk="0" hangingPunct="0"/>
            <a:r>
              <a:rPr lang="en-US" sz="800"/>
              <a:t>Source: Bloomberg, BLS, Standard &amp; Poor’s, US Treasury and AllianceBernstein</a:t>
            </a:r>
          </a:p>
        </p:txBody>
      </p:sp>
      <p:sp>
        <p:nvSpPr>
          <p:cNvPr id="79915" name="Text Box 7"/>
          <p:cNvSpPr txBox="1">
            <a:spLocks noChangeArrowheads="1"/>
          </p:cNvSpPr>
          <p:nvPr>
            <p:custDataLst>
              <p:tags r:id="rId4"/>
            </p:custDataLst>
          </p:nvPr>
        </p:nvSpPr>
        <p:spPr bwMode="gray">
          <a:xfrm>
            <a:off x="533400" y="1385888"/>
            <a:ext cx="4249738" cy="234950"/>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US" b="1"/>
              <a:t>S&amp;P 500 Dividend Yield vs. 10-Year US Treasury Yield*</a:t>
            </a:r>
          </a:p>
          <a:p>
            <a:pPr>
              <a:lnSpc>
                <a:spcPct val="40000"/>
              </a:lnSpc>
              <a:buFont typeface="Webdings" pitchFamily="18" charset="2"/>
              <a:buNone/>
              <a:tabLst>
                <a:tab pos="4254500" algn="r"/>
              </a:tabLst>
            </a:pPr>
            <a:r>
              <a:rPr lang="en-US" sz="800" b="1" u="sng"/>
              <a:t>	</a:t>
            </a:r>
          </a:p>
        </p:txBody>
      </p:sp>
      <p:graphicFrame>
        <p:nvGraphicFramePr>
          <p:cNvPr id="79916" name="Object 21"/>
          <p:cNvGraphicFramePr>
            <a:graphicFrameLocks/>
          </p:cNvGraphicFramePr>
          <p:nvPr/>
        </p:nvGraphicFramePr>
        <p:xfrm>
          <a:off x="5502275" y="2413000"/>
          <a:ext cx="3475038" cy="3354388"/>
        </p:xfrm>
        <a:graphic>
          <a:graphicData uri="http://schemas.openxmlformats.org/presentationml/2006/ole">
            <mc:AlternateContent xmlns:mc="http://schemas.openxmlformats.org/markup-compatibility/2006">
              <mc:Choice xmlns:v="urn:schemas-microsoft-com:vml" Requires="v">
                <p:oleObj spid="_x0000_s79951" r:id="rId10" imgW="3475021" imgH="3353091" progId="Excel.Chart.8">
                  <p:embed/>
                </p:oleObj>
              </mc:Choice>
              <mc:Fallback>
                <p:oleObj r:id="rId10" imgW="3475021" imgH="3353091" progId="Excel.Chart.8">
                  <p:embed/>
                  <p:pic>
                    <p:nvPicPr>
                      <p:cNvPr id="0" name="Object 2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02275" y="2413000"/>
                        <a:ext cx="3475038" cy="3354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9917" name="Text Box 8"/>
          <p:cNvSpPr txBox="1">
            <a:spLocks noChangeArrowheads="1"/>
          </p:cNvSpPr>
          <p:nvPr>
            <p:custDataLst>
              <p:tags r:id="rId5"/>
            </p:custDataLst>
          </p:nvPr>
        </p:nvSpPr>
        <p:spPr bwMode="gray">
          <a:xfrm>
            <a:off x="5984875" y="5278438"/>
            <a:ext cx="919163" cy="331787"/>
          </a:xfrm>
          <a:prstGeom prst="rect">
            <a:avLst/>
          </a:prstGeom>
          <a:noFill/>
          <a:ln w="9525">
            <a:noFill/>
            <a:miter lim="800000"/>
            <a:headEnd/>
            <a:tailEnd/>
          </a:ln>
        </p:spPr>
        <p:txBody>
          <a:bodyPr lIns="0" tIns="0" rIns="0" bIns="0">
            <a:spAutoFit/>
          </a:bodyPr>
          <a:lstStyle/>
          <a:p>
            <a:pPr algn="ctr" eaLnBrk="0" hangingPunct="0">
              <a:lnSpc>
                <a:spcPct val="90000"/>
              </a:lnSpc>
            </a:pPr>
            <a:r>
              <a:rPr lang="en-US"/>
              <a:t>Dividend Growth Rate</a:t>
            </a:r>
          </a:p>
        </p:txBody>
      </p:sp>
      <p:sp>
        <p:nvSpPr>
          <p:cNvPr id="79918" name="Text Box 8"/>
          <p:cNvSpPr txBox="1">
            <a:spLocks noChangeArrowheads="1"/>
          </p:cNvSpPr>
          <p:nvPr>
            <p:custDataLst>
              <p:tags r:id="rId6"/>
            </p:custDataLst>
          </p:nvPr>
        </p:nvSpPr>
        <p:spPr bwMode="gray">
          <a:xfrm>
            <a:off x="7680325" y="5278438"/>
            <a:ext cx="779463" cy="331787"/>
          </a:xfrm>
          <a:prstGeom prst="rect">
            <a:avLst/>
          </a:prstGeom>
          <a:noFill/>
          <a:ln w="9525">
            <a:noFill/>
            <a:miter lim="800000"/>
            <a:headEnd/>
            <a:tailEnd/>
          </a:ln>
        </p:spPr>
        <p:txBody>
          <a:bodyPr lIns="0" tIns="0" rIns="0" bIns="0">
            <a:spAutoFit/>
          </a:bodyPr>
          <a:lstStyle/>
          <a:p>
            <a:pPr algn="ctr" eaLnBrk="0" hangingPunct="0">
              <a:lnSpc>
                <a:spcPct val="90000"/>
              </a:lnSpc>
            </a:pPr>
            <a:r>
              <a:rPr lang="en-US"/>
              <a:t>Consumer Price Index</a:t>
            </a:r>
          </a:p>
        </p:txBody>
      </p:sp>
      <p:sp>
        <p:nvSpPr>
          <p:cNvPr id="79919" name="Text Box 10"/>
          <p:cNvSpPr txBox="1">
            <a:spLocks noChangeArrowheads="1"/>
          </p:cNvSpPr>
          <p:nvPr/>
        </p:nvSpPr>
        <p:spPr bwMode="auto">
          <a:xfrm>
            <a:off x="5149850" y="1854200"/>
            <a:ext cx="4216400" cy="184150"/>
          </a:xfrm>
          <a:prstGeom prst="rect">
            <a:avLst/>
          </a:prstGeom>
          <a:noFill/>
          <a:ln w="9525">
            <a:noFill/>
            <a:miter lim="800000"/>
            <a:headEnd/>
            <a:tailEnd/>
          </a:ln>
        </p:spPr>
        <p:txBody>
          <a:bodyPr lIns="0" tIns="0" rIns="0" bIns="0">
            <a:spAutoFit/>
          </a:bodyPr>
          <a:lstStyle/>
          <a:p>
            <a:pPr algn="ctr" defTabSz="949325" eaLnBrk="0" hangingPunct="0">
              <a:spcBef>
                <a:spcPct val="50000"/>
              </a:spcBef>
              <a:buClr>
                <a:schemeClr val="accent1"/>
              </a:buClr>
              <a:buFont typeface="Webdings" pitchFamily="18" charset="2"/>
              <a:buNone/>
            </a:pPr>
            <a:r>
              <a:rPr lang="en-US"/>
              <a:t>1972–2010</a:t>
            </a:r>
          </a:p>
        </p:txBody>
      </p:sp>
      <p:sp>
        <p:nvSpPr>
          <p:cNvPr id="79920" name="Text Box 7"/>
          <p:cNvSpPr txBox="1">
            <a:spLocks noChangeArrowheads="1"/>
          </p:cNvSpPr>
          <p:nvPr>
            <p:custDataLst>
              <p:tags r:id="rId7"/>
            </p:custDataLst>
          </p:nvPr>
        </p:nvSpPr>
        <p:spPr bwMode="gray">
          <a:xfrm>
            <a:off x="5114925" y="1385888"/>
            <a:ext cx="4249738" cy="246062"/>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US" b="1"/>
              <a:t>Annual S&amp;P 500 Dividend Growth vs. Inflation</a:t>
            </a:r>
          </a:p>
          <a:p>
            <a:pPr>
              <a:lnSpc>
                <a:spcPct val="40000"/>
              </a:lnSpc>
              <a:buFont typeface="Webdings" pitchFamily="18" charset="2"/>
              <a:buNone/>
              <a:tabLst>
                <a:tab pos="4254500" algn="r"/>
              </a:tabLst>
            </a:pPr>
            <a:r>
              <a:rPr lang="en-US" sz="800" b="1" u="sng"/>
              <a:t>	</a:t>
            </a:r>
          </a:p>
        </p:txBody>
      </p:sp>
      <p:sp>
        <p:nvSpPr>
          <p:cNvPr id="79921" name="Text Box 4"/>
          <p:cNvSpPr txBox="1">
            <a:spLocks noChangeArrowheads="1"/>
          </p:cNvSpPr>
          <p:nvPr/>
        </p:nvSpPr>
        <p:spPr bwMode="gray">
          <a:xfrm>
            <a:off x="1790700" y="2251075"/>
            <a:ext cx="1479550" cy="169863"/>
          </a:xfrm>
          <a:prstGeom prst="rect">
            <a:avLst/>
          </a:prstGeom>
          <a:noFill/>
          <a:ln w="9525">
            <a:noFill/>
            <a:miter lim="800000"/>
            <a:headEnd/>
            <a:tailEnd/>
          </a:ln>
        </p:spPr>
        <p:txBody>
          <a:bodyPr wrap="none" lIns="0" tIns="0" rIns="0" bIns="0" anchor="b">
            <a:spAutoFit/>
          </a:bodyPr>
          <a:lstStyle/>
          <a:p>
            <a:r>
              <a:rPr lang="en-GB" sz="1100" b="1"/>
              <a:t>S&amp;P 500 Yield Greater</a:t>
            </a:r>
          </a:p>
        </p:txBody>
      </p:sp>
      <p:sp>
        <p:nvSpPr>
          <p:cNvPr id="79922" name="Text Box 5"/>
          <p:cNvSpPr txBox="1">
            <a:spLocks noChangeArrowheads="1"/>
          </p:cNvSpPr>
          <p:nvPr/>
        </p:nvSpPr>
        <p:spPr bwMode="gray">
          <a:xfrm>
            <a:off x="1790700" y="2635250"/>
            <a:ext cx="1744663" cy="169863"/>
          </a:xfrm>
          <a:prstGeom prst="rect">
            <a:avLst/>
          </a:prstGeom>
          <a:noFill/>
          <a:ln w="9525">
            <a:noFill/>
            <a:miter lim="800000"/>
            <a:headEnd/>
            <a:tailEnd/>
          </a:ln>
        </p:spPr>
        <p:txBody>
          <a:bodyPr wrap="none" lIns="0" tIns="0" rIns="0" bIns="0" anchor="b">
            <a:spAutoFit/>
          </a:bodyPr>
          <a:lstStyle/>
          <a:p>
            <a:r>
              <a:rPr lang="en-GB" sz="1100" b="1"/>
              <a:t>US Treasury Yield Greater</a:t>
            </a:r>
          </a:p>
        </p:txBody>
      </p:sp>
      <p:sp>
        <p:nvSpPr>
          <p:cNvPr id="79923" name="AutoShape 7"/>
          <p:cNvSpPr>
            <a:spLocks noChangeArrowheads="1"/>
          </p:cNvSpPr>
          <p:nvPr/>
        </p:nvSpPr>
        <p:spPr bwMode="gray">
          <a:xfrm>
            <a:off x="1543050" y="2219325"/>
            <a:ext cx="182563" cy="547688"/>
          </a:xfrm>
          <a:prstGeom prst="upDownArrow">
            <a:avLst>
              <a:gd name="adj1" fmla="val 45000"/>
              <a:gd name="adj2" fmla="val 73430"/>
            </a:avLst>
          </a:prstGeom>
          <a:solidFill>
            <a:srgbClr val="C0C0C0"/>
          </a:solidFill>
          <a:ln w="9525">
            <a:noFill/>
            <a:miter lim="800000"/>
            <a:headEnd/>
            <a:tailEnd/>
          </a:ln>
        </p:spPr>
        <p:txBody>
          <a:bodyPr wrap="none" lIns="0" tIns="0" rIns="0" bIns="0" anchor="ctr"/>
          <a:lstStyle/>
          <a:p>
            <a:pPr marL="231775" indent="-231775" defTabSz="949325">
              <a:buFont typeface="Webdings" pitchFamily="18" charset="2"/>
              <a:buNone/>
            </a:pPr>
            <a:endParaRPr lang="en-US" sz="1800"/>
          </a:p>
        </p:txBody>
      </p:sp>
      <p:sp>
        <p:nvSpPr>
          <p:cNvPr id="79924" name="Oval 1"/>
          <p:cNvSpPr>
            <a:spLocks noChangeArrowheads="1"/>
          </p:cNvSpPr>
          <p:nvPr/>
        </p:nvSpPr>
        <p:spPr bwMode="auto">
          <a:xfrm>
            <a:off x="4100513" y="2368550"/>
            <a:ext cx="144462" cy="398463"/>
          </a:xfrm>
          <a:prstGeom prst="ellipse">
            <a:avLst/>
          </a:prstGeom>
          <a:noFill/>
          <a:ln w="9525" algn="ctr">
            <a:solidFill>
              <a:srgbClr val="FF6600"/>
            </a:solidFill>
            <a:round/>
            <a:headEnd/>
            <a:tailEnd/>
          </a:ln>
        </p:spPr>
        <p:txBody>
          <a:bodyPr wrap="none" lIns="0" tIns="0" rIns="0" bIns="0">
            <a:spAutoFit/>
          </a:bodyPr>
          <a:lstStyle/>
          <a:p>
            <a:pPr defTabSz="949325" eaLnBrk="0" hangingPunct="0">
              <a:buClr>
                <a:schemeClr val="accent1"/>
              </a:buClr>
              <a:buFont typeface="Webdings" pitchFamily="18" charset="2"/>
              <a:buNone/>
            </a:pPr>
            <a:endParaRPr lang="en-US"/>
          </a:p>
        </p:txBody>
      </p:sp>
      <p:sp>
        <p:nvSpPr>
          <p:cNvPr id="79925" name="Slide Number Placeholder 2"/>
          <p:cNvSpPr>
            <a:spLocks noGrp="1"/>
          </p:cNvSpPr>
          <p:nvPr>
            <p:ph type="sldNum" sz="quarter" idx="10"/>
          </p:nvPr>
        </p:nvSpPr>
        <p:spPr>
          <a:noFill/>
        </p:spPr>
        <p:txBody>
          <a:bodyPr/>
          <a:lstStyle/>
          <a:p>
            <a:fld id="{283BBDB7-B9DE-47A5-85F6-EDF608BF6D63}" type="slidenum">
              <a:rPr lang="en-US"/>
              <a:pPr/>
              <a:t>16</a:t>
            </a:fld>
            <a:endParaRPr lang="en-US"/>
          </a:p>
        </p:txBody>
      </p:sp>
      <p:graphicFrame>
        <p:nvGraphicFramePr>
          <p:cNvPr id="79912" name="Object 40"/>
          <p:cNvGraphicFramePr>
            <a:graphicFrameLocks/>
          </p:cNvGraphicFramePr>
          <p:nvPr>
            <p:extLst>
              <p:ext uri="{D42A27DB-BD31-4B8C-83A1-F6EECF244321}">
                <p14:modId xmlns:p14="http://schemas.microsoft.com/office/powerpoint/2010/main" val="3338578989"/>
              </p:ext>
            </p:extLst>
          </p:nvPr>
        </p:nvGraphicFramePr>
        <p:xfrm>
          <a:off x="269875" y="1827213"/>
          <a:ext cx="4051300" cy="4097337"/>
        </p:xfrm>
        <a:graphic>
          <a:graphicData uri="http://schemas.openxmlformats.org/presentationml/2006/ole">
            <mc:AlternateContent xmlns:mc="http://schemas.openxmlformats.org/markup-compatibility/2006">
              <mc:Choice xmlns:v="urn:schemas-microsoft-com:vml" Requires="v">
                <p:oleObj spid="_x0000_s79952" name="Chart" r:id="rId12" imgW="4057650" imgH="4105084" progId="MSGraph.Chart.8">
                  <p:embed followColorScheme="full"/>
                </p:oleObj>
              </mc:Choice>
              <mc:Fallback>
                <p:oleObj name="Chart" r:id="rId12" imgW="4057650" imgH="4105084" progId="MSGraph.Chart.8">
                  <p:embed followColorScheme="full"/>
                  <p:pic>
                    <p:nvPicPr>
                      <p:cNvPr id="0" name="Picture 40"/>
                      <p:cNvPicPr>
                        <a:picLocks noChangeArrowheads="1"/>
                      </p:cNvPicPr>
                      <p:nvPr/>
                    </p:nvPicPr>
                    <p:blipFill>
                      <a:blip r:embed="rId13"/>
                      <a:srcRect/>
                      <a:stretch>
                        <a:fillRect/>
                      </a:stretch>
                    </p:blipFill>
                    <p:spPr bwMode="auto">
                      <a:xfrm>
                        <a:off x="269875" y="1827213"/>
                        <a:ext cx="4051300" cy="4097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p:cNvSpPr>
            <a:spLocks noGrp="1" noChangeArrowheads="1"/>
          </p:cNvSpPr>
          <p:nvPr>
            <p:ph type="title"/>
          </p:nvPr>
        </p:nvSpPr>
        <p:spPr>
          <a:xfrm>
            <a:off x="533400" y="417513"/>
            <a:ext cx="8840788" cy="292100"/>
          </a:xfrm>
        </p:spPr>
        <p:txBody>
          <a:bodyPr/>
          <a:lstStyle/>
          <a:p>
            <a:r>
              <a:rPr lang="en-US" smtClean="0"/>
              <a:t>Why Not Simply Invest in the Highest-Yielding Stocks?</a:t>
            </a:r>
            <a:endParaRPr lang="en-US" b="0" smtClean="0"/>
          </a:p>
        </p:txBody>
      </p:sp>
      <p:graphicFrame>
        <p:nvGraphicFramePr>
          <p:cNvPr id="100354" name="Object 21"/>
          <p:cNvGraphicFramePr>
            <a:graphicFrameLocks noGrp="1"/>
          </p:cNvGraphicFramePr>
          <p:nvPr>
            <p:ph idx="1"/>
            <p:extLst>
              <p:ext uri="{D42A27DB-BD31-4B8C-83A1-F6EECF244321}">
                <p14:modId xmlns:p14="http://schemas.microsoft.com/office/powerpoint/2010/main" val="1433405320"/>
              </p:ext>
            </p:extLst>
          </p:nvPr>
        </p:nvGraphicFramePr>
        <p:xfrm>
          <a:off x="703263" y="2262370"/>
          <a:ext cx="4041775" cy="3159125"/>
        </p:xfrm>
        <a:graphic>
          <a:graphicData uri="http://schemas.openxmlformats.org/presentationml/2006/ole">
            <mc:AlternateContent xmlns:mc="http://schemas.openxmlformats.org/markup-compatibility/2006">
              <mc:Choice xmlns:v="urn:schemas-microsoft-com:vml" Requires="v">
                <p:oleObj spid="_x0000_s100422" r:id="rId12" imgW="4041998" imgH="3158002" progId="Excel.Chart.8">
                  <p:embed/>
                </p:oleObj>
              </mc:Choice>
              <mc:Fallback>
                <p:oleObj r:id="rId12" imgW="4041998" imgH="3158002" progId="Excel.Chart.8">
                  <p:embed/>
                  <p:pic>
                    <p:nvPicPr>
                      <p:cNvPr id="0" name="Object 21"/>
                      <p:cNvPicPr>
                        <a:picLocks noGrp="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263" y="2262370"/>
                        <a:ext cx="4041775" cy="315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55" name="Text Box 2"/>
          <p:cNvSpPr txBox="1">
            <a:spLocks noChangeArrowheads="1"/>
          </p:cNvSpPr>
          <p:nvPr>
            <p:custDataLst>
              <p:tags r:id="rId3"/>
            </p:custDataLst>
          </p:nvPr>
        </p:nvSpPr>
        <p:spPr bwMode="gray">
          <a:xfrm>
            <a:off x="533400" y="6035675"/>
            <a:ext cx="8839200" cy="366713"/>
          </a:xfrm>
          <a:prstGeom prst="rect">
            <a:avLst/>
          </a:prstGeom>
          <a:noFill/>
          <a:ln w="9525">
            <a:noFill/>
            <a:miter lim="800000"/>
            <a:headEnd/>
            <a:tailEnd/>
          </a:ln>
        </p:spPr>
        <p:txBody>
          <a:bodyPr lIns="0" tIns="0" rIns="0" bIns="0" anchor="b">
            <a:spAutoFit/>
          </a:bodyPr>
          <a:lstStyle/>
          <a:p>
            <a:pPr defTabSz="949325" eaLnBrk="0" hangingPunct="0"/>
            <a:r>
              <a:rPr lang="en-US" sz="800" b="1" dirty="0"/>
              <a:t>Current analysis and past performance do not guarantee future results.</a:t>
            </a:r>
          </a:p>
          <a:p>
            <a:pPr defTabSz="949325" eaLnBrk="0" hangingPunct="0"/>
            <a:r>
              <a:rPr lang="en-US" sz="800" dirty="0"/>
              <a:t>*January 1978</a:t>
            </a:r>
            <a:r>
              <a:rPr lang="en-US" sz="800" dirty="0">
                <a:latin typeface="Calibri" pitchFamily="34" charset="0"/>
              </a:rPr>
              <a:t>–</a:t>
            </a:r>
            <a:r>
              <a:rPr lang="en-US" sz="800" dirty="0"/>
              <a:t>November 2011; excludes non-dividend payers; annualized 36 month performance by quintile of dividend yield relative to the average return of the largest 1,500 US stocks.</a:t>
            </a:r>
          </a:p>
          <a:p>
            <a:pPr defTabSz="949325" eaLnBrk="0" hangingPunct="0"/>
            <a:r>
              <a:rPr lang="en-US" sz="800" dirty="0"/>
              <a:t>Source: AllianceBernstein</a:t>
            </a:r>
          </a:p>
        </p:txBody>
      </p:sp>
      <p:sp>
        <p:nvSpPr>
          <p:cNvPr id="100356" name="Text Box 5"/>
          <p:cNvSpPr txBox="1">
            <a:spLocks noChangeArrowheads="1"/>
          </p:cNvSpPr>
          <p:nvPr/>
        </p:nvSpPr>
        <p:spPr bwMode="auto">
          <a:xfrm>
            <a:off x="784225" y="4383270"/>
            <a:ext cx="3573463" cy="184150"/>
          </a:xfrm>
          <a:prstGeom prst="rect">
            <a:avLst/>
          </a:prstGeom>
          <a:noFill/>
          <a:ln w="9525">
            <a:noFill/>
            <a:miter lim="800000"/>
            <a:headEnd/>
            <a:tailEnd/>
          </a:ln>
        </p:spPr>
        <p:txBody>
          <a:bodyPr lIns="0" tIns="0" rIns="0" bIns="0">
            <a:spAutoFit/>
          </a:bodyPr>
          <a:lstStyle/>
          <a:p>
            <a:pPr defTabSz="949325" eaLnBrk="0" hangingPunct="0">
              <a:spcBef>
                <a:spcPct val="50000"/>
              </a:spcBef>
              <a:buClr>
                <a:schemeClr val="accent1"/>
              </a:buClr>
              <a:buFont typeface="Webdings" pitchFamily="18" charset="2"/>
              <a:buNone/>
              <a:tabLst>
                <a:tab pos="690563" algn="l"/>
                <a:tab pos="1201738" algn="l"/>
                <a:tab pos="1828800" algn="l"/>
                <a:tab pos="2403475" algn="l"/>
                <a:tab pos="2976563" algn="l"/>
                <a:tab pos="4119563" algn="l"/>
                <a:tab pos="4746625" algn="l"/>
              </a:tabLst>
            </a:pPr>
            <a:r>
              <a:rPr lang="en-US"/>
              <a:t>	1st 	2nd 	3rd 	</a:t>
            </a:r>
          </a:p>
        </p:txBody>
      </p:sp>
      <p:sp>
        <p:nvSpPr>
          <p:cNvPr id="100357" name="Rectangle 6"/>
          <p:cNvSpPr>
            <a:spLocks noChangeArrowheads="1"/>
          </p:cNvSpPr>
          <p:nvPr/>
        </p:nvSpPr>
        <p:spPr bwMode="auto">
          <a:xfrm>
            <a:off x="1838325" y="2641783"/>
            <a:ext cx="595313" cy="2062162"/>
          </a:xfrm>
          <a:prstGeom prst="rect">
            <a:avLst/>
          </a:prstGeom>
          <a:noFill/>
          <a:ln w="3175" algn="ctr">
            <a:solidFill>
              <a:srgbClr val="FF6600"/>
            </a:solidFill>
            <a:miter lim="800000"/>
            <a:headEnd/>
            <a:tailEnd/>
          </a:ln>
        </p:spPr>
        <p:txBody>
          <a:bodyPr lIns="0" tIns="0" rIns="0" bIns="0" anchor="ctr"/>
          <a:lstStyle/>
          <a:p>
            <a:pPr algn="ctr" defTabSz="949325" eaLnBrk="0" hangingPunct="0">
              <a:buClr>
                <a:schemeClr val="accent1"/>
              </a:buClr>
              <a:buFont typeface="Webdings" pitchFamily="18" charset="2"/>
              <a:buNone/>
            </a:pPr>
            <a:endParaRPr lang="en-US"/>
          </a:p>
        </p:txBody>
      </p:sp>
      <p:sp>
        <p:nvSpPr>
          <p:cNvPr id="100358" name="Text Box 7"/>
          <p:cNvSpPr txBox="1">
            <a:spLocks noChangeArrowheads="1"/>
          </p:cNvSpPr>
          <p:nvPr>
            <p:custDataLst>
              <p:tags r:id="rId4"/>
            </p:custDataLst>
          </p:nvPr>
        </p:nvSpPr>
        <p:spPr bwMode="gray">
          <a:xfrm>
            <a:off x="533400" y="1382713"/>
            <a:ext cx="4249738" cy="244475"/>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US" b="1"/>
              <a:t>Highest Yield Doesn’t Necessarily Win</a:t>
            </a:r>
          </a:p>
          <a:p>
            <a:pPr>
              <a:lnSpc>
                <a:spcPct val="40000"/>
              </a:lnSpc>
              <a:buFont typeface="Webdings" pitchFamily="18" charset="2"/>
              <a:buNone/>
              <a:tabLst>
                <a:tab pos="4254500" algn="r"/>
              </a:tabLst>
            </a:pPr>
            <a:r>
              <a:rPr lang="en-US" sz="800" b="1" u="sng"/>
              <a:t>	</a:t>
            </a:r>
          </a:p>
        </p:txBody>
      </p:sp>
      <p:sp>
        <p:nvSpPr>
          <p:cNvPr id="100359" name="Text Box 7"/>
          <p:cNvSpPr txBox="1">
            <a:spLocks noChangeArrowheads="1"/>
          </p:cNvSpPr>
          <p:nvPr>
            <p:custDataLst>
              <p:tags r:id="rId5"/>
            </p:custDataLst>
          </p:nvPr>
        </p:nvSpPr>
        <p:spPr bwMode="gray">
          <a:xfrm>
            <a:off x="5114925" y="1382713"/>
            <a:ext cx="4249738" cy="233362"/>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US" b="1"/>
              <a:t>Highest Yield Is Not Most Resilient</a:t>
            </a:r>
          </a:p>
          <a:p>
            <a:pPr>
              <a:lnSpc>
                <a:spcPct val="40000"/>
              </a:lnSpc>
              <a:buFont typeface="Webdings" pitchFamily="18" charset="2"/>
              <a:buNone/>
              <a:tabLst>
                <a:tab pos="4254500" algn="r"/>
              </a:tabLst>
            </a:pPr>
            <a:r>
              <a:rPr lang="en-US" sz="800" b="1" u="sng"/>
              <a:t>	</a:t>
            </a:r>
          </a:p>
        </p:txBody>
      </p:sp>
      <p:sp>
        <p:nvSpPr>
          <p:cNvPr id="2068489" name="Text Box 9"/>
          <p:cNvSpPr txBox="1">
            <a:spLocks noChangeArrowheads="1"/>
          </p:cNvSpPr>
          <p:nvPr/>
        </p:nvSpPr>
        <p:spPr bwMode="auto">
          <a:xfrm>
            <a:off x="1119188" y="5023558"/>
            <a:ext cx="960437" cy="161925"/>
          </a:xfrm>
          <a:prstGeom prst="rect">
            <a:avLst/>
          </a:prstGeom>
          <a:noFill/>
          <a:ln>
            <a:noFill/>
          </a:ln>
          <a:effectLst/>
          <a:extLst/>
        </p:spPr>
        <p:txBody>
          <a:bodyPr lIns="0" tIns="0" rIns="0" bIns="0">
            <a:spAutoFit/>
          </a:bodyPr>
          <a:lstStyle>
            <a:lvl1pPr defTabSz="949325">
              <a:tabLst>
                <a:tab pos="4119563" algn="l"/>
                <a:tab pos="4746625" algn="l"/>
              </a:tabLst>
              <a:defRPr sz="2400">
                <a:solidFill>
                  <a:schemeClr val="tx1"/>
                </a:solidFill>
                <a:latin typeface="Times New Roman" pitchFamily="18" charset="0"/>
              </a:defRPr>
            </a:lvl1pPr>
            <a:lvl2pPr defTabSz="949325">
              <a:tabLst>
                <a:tab pos="4119563" algn="l"/>
                <a:tab pos="4746625" algn="l"/>
              </a:tabLst>
              <a:defRPr sz="2400">
                <a:solidFill>
                  <a:schemeClr val="tx1"/>
                </a:solidFill>
                <a:latin typeface="Times New Roman" pitchFamily="18" charset="0"/>
              </a:defRPr>
            </a:lvl2pPr>
            <a:lvl3pPr defTabSz="949325">
              <a:tabLst>
                <a:tab pos="4119563" algn="l"/>
                <a:tab pos="4746625" algn="l"/>
              </a:tabLst>
              <a:defRPr sz="2400">
                <a:solidFill>
                  <a:schemeClr val="tx1"/>
                </a:solidFill>
                <a:latin typeface="Times New Roman" pitchFamily="18" charset="0"/>
              </a:defRPr>
            </a:lvl3pPr>
            <a:lvl4pPr defTabSz="949325">
              <a:tabLst>
                <a:tab pos="4119563" algn="l"/>
                <a:tab pos="4746625" algn="l"/>
              </a:tabLst>
              <a:defRPr sz="2400">
                <a:solidFill>
                  <a:schemeClr val="tx1"/>
                </a:solidFill>
                <a:latin typeface="Times New Roman" pitchFamily="18" charset="0"/>
              </a:defRPr>
            </a:lvl4pPr>
            <a:lvl5pPr defTabSz="949325">
              <a:tabLst>
                <a:tab pos="4119563" algn="l"/>
                <a:tab pos="4746625" algn="l"/>
              </a:tabLst>
              <a:defRPr sz="2400">
                <a:solidFill>
                  <a:schemeClr val="tx1"/>
                </a:solidFill>
                <a:latin typeface="Times New Roman" pitchFamily="18" charset="0"/>
              </a:defRPr>
            </a:lvl5pPr>
            <a:lvl6pPr defTabSz="949325" eaLnBrk="0" fontAlgn="base" hangingPunct="0">
              <a:spcBef>
                <a:spcPct val="0"/>
              </a:spcBef>
              <a:spcAft>
                <a:spcPct val="0"/>
              </a:spcAft>
              <a:tabLst>
                <a:tab pos="4119563" algn="l"/>
                <a:tab pos="4746625" algn="l"/>
              </a:tabLst>
              <a:defRPr sz="2400">
                <a:solidFill>
                  <a:schemeClr val="tx1"/>
                </a:solidFill>
                <a:latin typeface="Times New Roman" pitchFamily="18" charset="0"/>
              </a:defRPr>
            </a:lvl6pPr>
            <a:lvl7pPr defTabSz="949325" eaLnBrk="0" fontAlgn="base" hangingPunct="0">
              <a:spcBef>
                <a:spcPct val="0"/>
              </a:spcBef>
              <a:spcAft>
                <a:spcPct val="0"/>
              </a:spcAft>
              <a:tabLst>
                <a:tab pos="4119563" algn="l"/>
                <a:tab pos="4746625" algn="l"/>
              </a:tabLst>
              <a:defRPr sz="2400">
                <a:solidFill>
                  <a:schemeClr val="tx1"/>
                </a:solidFill>
                <a:latin typeface="Times New Roman" pitchFamily="18" charset="0"/>
              </a:defRPr>
            </a:lvl7pPr>
            <a:lvl8pPr defTabSz="949325" eaLnBrk="0" fontAlgn="base" hangingPunct="0">
              <a:spcBef>
                <a:spcPct val="0"/>
              </a:spcBef>
              <a:spcAft>
                <a:spcPct val="0"/>
              </a:spcAft>
              <a:tabLst>
                <a:tab pos="4119563" algn="l"/>
                <a:tab pos="4746625" algn="l"/>
              </a:tabLst>
              <a:defRPr sz="2400">
                <a:solidFill>
                  <a:schemeClr val="tx1"/>
                </a:solidFill>
                <a:latin typeface="Times New Roman" pitchFamily="18" charset="0"/>
              </a:defRPr>
            </a:lvl8pPr>
            <a:lvl9pPr defTabSz="949325" eaLnBrk="0" fontAlgn="base" hangingPunct="0">
              <a:spcBef>
                <a:spcPct val="0"/>
              </a:spcBef>
              <a:spcAft>
                <a:spcPct val="0"/>
              </a:spcAft>
              <a:tabLst>
                <a:tab pos="4119563" algn="l"/>
                <a:tab pos="4746625" algn="l"/>
              </a:tabLst>
              <a:defRPr sz="2400">
                <a:solidFill>
                  <a:schemeClr val="tx1"/>
                </a:solidFill>
                <a:latin typeface="Times New Roman" pitchFamily="18" charset="0"/>
              </a:defRPr>
            </a:lvl9pPr>
          </a:lstStyle>
          <a:p>
            <a:pPr algn="ctr" eaLnBrk="0" hangingPunct="0">
              <a:spcBef>
                <a:spcPct val="50000"/>
              </a:spcBef>
              <a:buClr>
                <a:schemeClr val="accent1"/>
              </a:buClr>
              <a:buFont typeface="Webdings" pitchFamily="18" charset="2"/>
              <a:buNone/>
              <a:defRPr/>
            </a:pPr>
            <a:r>
              <a:rPr lang="en-US" sz="1050" dirty="0">
                <a:latin typeface="Arial" charset="0"/>
              </a:rPr>
              <a:t>Highest Yield</a:t>
            </a:r>
          </a:p>
        </p:txBody>
      </p:sp>
      <p:sp>
        <p:nvSpPr>
          <p:cNvPr id="100361" name="Text Box 16"/>
          <p:cNvSpPr txBox="1">
            <a:spLocks noChangeArrowheads="1"/>
          </p:cNvSpPr>
          <p:nvPr/>
        </p:nvSpPr>
        <p:spPr bwMode="auto">
          <a:xfrm rot="16200000">
            <a:off x="-422275" y="3711758"/>
            <a:ext cx="2135187" cy="185738"/>
          </a:xfrm>
          <a:prstGeom prst="rect">
            <a:avLst/>
          </a:prstGeom>
          <a:noFill/>
          <a:ln w="9525">
            <a:noFill/>
            <a:miter lim="800000"/>
            <a:headEnd/>
            <a:tailEnd/>
          </a:ln>
        </p:spPr>
        <p:txBody>
          <a:bodyPr lIns="0" tIns="0" rIns="0" bIns="0">
            <a:spAutoFit/>
          </a:bodyPr>
          <a:lstStyle/>
          <a:p>
            <a:pPr algn="ctr" defTabSz="949325" eaLnBrk="0" hangingPunct="0">
              <a:spcBef>
                <a:spcPct val="50000"/>
              </a:spcBef>
              <a:buClr>
                <a:schemeClr val="accent1"/>
              </a:buClr>
              <a:buFont typeface="Webdings" pitchFamily="18" charset="2"/>
              <a:buNone/>
              <a:tabLst>
                <a:tab pos="4119563" algn="l"/>
                <a:tab pos="4746625" algn="l"/>
              </a:tabLst>
            </a:pPr>
            <a:r>
              <a:rPr lang="en-US"/>
              <a:t>Annualized Excess Return</a:t>
            </a:r>
          </a:p>
        </p:txBody>
      </p:sp>
      <p:sp>
        <p:nvSpPr>
          <p:cNvPr id="100362" name="Text Box 10"/>
          <p:cNvSpPr txBox="1">
            <a:spLocks noChangeArrowheads="1"/>
          </p:cNvSpPr>
          <p:nvPr/>
        </p:nvSpPr>
        <p:spPr bwMode="auto">
          <a:xfrm>
            <a:off x="5195888" y="3400425"/>
            <a:ext cx="2155825" cy="169863"/>
          </a:xfrm>
          <a:prstGeom prst="rect">
            <a:avLst/>
          </a:prstGeom>
          <a:noFill/>
          <a:ln w="9525">
            <a:noFill/>
            <a:miter lim="800000"/>
            <a:headEnd/>
            <a:tailEnd/>
          </a:ln>
        </p:spPr>
        <p:txBody>
          <a:bodyPr lIns="0" tIns="0" rIns="0" bIns="0">
            <a:spAutoFit/>
          </a:bodyPr>
          <a:lstStyle/>
          <a:p>
            <a:pPr defTabSz="949325" eaLnBrk="0" hangingPunct="0">
              <a:spcBef>
                <a:spcPct val="50000"/>
              </a:spcBef>
              <a:buClr>
                <a:schemeClr val="accent1"/>
              </a:buClr>
              <a:buFont typeface="Webdings" pitchFamily="18" charset="2"/>
              <a:buNone/>
              <a:tabLst>
                <a:tab pos="514350" algn="l"/>
                <a:tab pos="1201738" algn="l"/>
                <a:tab pos="1828800" algn="l"/>
                <a:tab pos="2568575" algn="l"/>
                <a:tab pos="3370263" algn="l"/>
                <a:tab pos="4119563" algn="l"/>
                <a:tab pos="4746625" algn="l"/>
              </a:tabLst>
            </a:pPr>
            <a:r>
              <a:rPr lang="en-US" sz="1100"/>
              <a:t>	1st	     2nd	</a:t>
            </a:r>
          </a:p>
        </p:txBody>
      </p:sp>
      <p:sp>
        <p:nvSpPr>
          <p:cNvPr id="100363" name="Text Box 11"/>
          <p:cNvSpPr txBox="1">
            <a:spLocks noChangeArrowheads="1"/>
          </p:cNvSpPr>
          <p:nvPr/>
        </p:nvSpPr>
        <p:spPr bwMode="auto">
          <a:xfrm>
            <a:off x="7832725" y="2984500"/>
            <a:ext cx="2155825" cy="168275"/>
          </a:xfrm>
          <a:prstGeom prst="rect">
            <a:avLst/>
          </a:prstGeom>
          <a:noFill/>
          <a:ln w="9525">
            <a:noFill/>
            <a:miter lim="800000"/>
            <a:headEnd/>
            <a:tailEnd/>
          </a:ln>
        </p:spPr>
        <p:txBody>
          <a:bodyPr lIns="0" tIns="0" rIns="0" bIns="0">
            <a:spAutoFit/>
          </a:bodyPr>
          <a:lstStyle/>
          <a:p>
            <a:pPr defTabSz="949325" eaLnBrk="0" hangingPunct="0">
              <a:spcBef>
                <a:spcPct val="50000"/>
              </a:spcBef>
              <a:buClr>
                <a:schemeClr val="accent1"/>
              </a:buClr>
              <a:buFont typeface="Webdings" pitchFamily="18" charset="2"/>
              <a:buNone/>
              <a:tabLst>
                <a:tab pos="339725" algn="l"/>
                <a:tab pos="1089025" algn="l"/>
                <a:tab pos="1139825" algn="l"/>
                <a:tab pos="1828800" algn="l"/>
                <a:tab pos="2568575" algn="l"/>
                <a:tab pos="3370263" algn="l"/>
                <a:tab pos="4119563" algn="l"/>
                <a:tab pos="4746625" algn="l"/>
              </a:tabLst>
            </a:pPr>
            <a:r>
              <a:rPr lang="en-US" sz="1100"/>
              <a:t>	1st	2nd	</a:t>
            </a:r>
          </a:p>
        </p:txBody>
      </p:sp>
      <p:sp>
        <p:nvSpPr>
          <p:cNvPr id="100364" name="Text Box 7"/>
          <p:cNvSpPr txBox="1">
            <a:spLocks noChangeArrowheads="1"/>
          </p:cNvSpPr>
          <p:nvPr>
            <p:custDataLst>
              <p:tags r:id="rId6"/>
            </p:custDataLst>
          </p:nvPr>
        </p:nvSpPr>
        <p:spPr bwMode="gray">
          <a:xfrm>
            <a:off x="5838825" y="2405063"/>
            <a:ext cx="1058863" cy="169862"/>
          </a:xfrm>
          <a:prstGeom prst="rect">
            <a:avLst/>
          </a:prstGeom>
          <a:noFill/>
          <a:ln w="9525">
            <a:noFill/>
            <a:miter lim="800000"/>
            <a:headEnd/>
            <a:tailEnd/>
          </a:ln>
        </p:spPr>
        <p:txBody>
          <a:bodyPr lIns="0" tIns="0" rIns="0" bIns="0">
            <a:spAutoFit/>
          </a:bodyPr>
          <a:lstStyle/>
          <a:p>
            <a:pPr algn="ctr" defTabSz="850900" eaLnBrk="0" hangingPunct="0">
              <a:tabLst>
                <a:tab pos="4249738" algn="r"/>
              </a:tabLst>
            </a:pPr>
            <a:r>
              <a:rPr lang="en-US" sz="1100" b="1"/>
              <a:t>2007</a:t>
            </a:r>
            <a:endParaRPr lang="en-US" sz="1100" b="1" u="sng"/>
          </a:p>
        </p:txBody>
      </p:sp>
      <p:sp>
        <p:nvSpPr>
          <p:cNvPr id="100365" name="Text Box 7"/>
          <p:cNvSpPr txBox="1">
            <a:spLocks noChangeArrowheads="1"/>
          </p:cNvSpPr>
          <p:nvPr>
            <p:custDataLst>
              <p:tags r:id="rId7"/>
            </p:custDataLst>
          </p:nvPr>
        </p:nvSpPr>
        <p:spPr bwMode="gray">
          <a:xfrm>
            <a:off x="8277225" y="2405063"/>
            <a:ext cx="1058863" cy="169862"/>
          </a:xfrm>
          <a:prstGeom prst="rect">
            <a:avLst/>
          </a:prstGeom>
          <a:noFill/>
          <a:ln w="9525">
            <a:noFill/>
            <a:miter lim="800000"/>
            <a:headEnd/>
            <a:tailEnd/>
          </a:ln>
        </p:spPr>
        <p:txBody>
          <a:bodyPr lIns="0" tIns="0" rIns="0" bIns="0">
            <a:spAutoFit/>
          </a:bodyPr>
          <a:lstStyle/>
          <a:p>
            <a:pPr algn="ctr" defTabSz="850900" eaLnBrk="0" hangingPunct="0">
              <a:tabLst>
                <a:tab pos="4249738" algn="r"/>
              </a:tabLst>
            </a:pPr>
            <a:r>
              <a:rPr lang="en-US" sz="1100" b="1"/>
              <a:t>2008</a:t>
            </a:r>
            <a:endParaRPr lang="en-US" sz="1100" b="1" u="sng"/>
          </a:p>
        </p:txBody>
      </p:sp>
      <p:sp>
        <p:nvSpPr>
          <p:cNvPr id="100366" name="Rectangle 14"/>
          <p:cNvSpPr>
            <a:spLocks noChangeArrowheads="1"/>
          </p:cNvSpPr>
          <p:nvPr/>
        </p:nvSpPr>
        <p:spPr bwMode="auto">
          <a:xfrm>
            <a:off x="6373813" y="2905125"/>
            <a:ext cx="671512" cy="2133600"/>
          </a:xfrm>
          <a:prstGeom prst="rect">
            <a:avLst/>
          </a:prstGeom>
          <a:noFill/>
          <a:ln w="3175" algn="ctr">
            <a:solidFill>
              <a:srgbClr val="FF6600"/>
            </a:solidFill>
            <a:miter lim="800000"/>
            <a:headEnd/>
            <a:tailEnd/>
          </a:ln>
        </p:spPr>
        <p:txBody>
          <a:bodyPr wrap="none" lIns="0" tIns="0" rIns="0" bIns="0" anchor="ctr"/>
          <a:lstStyle/>
          <a:p>
            <a:pPr algn="ctr" defTabSz="949325" eaLnBrk="0" hangingPunct="0">
              <a:buClr>
                <a:schemeClr val="accent1"/>
              </a:buClr>
              <a:buFont typeface="Webdings" pitchFamily="18" charset="2"/>
              <a:buNone/>
            </a:pPr>
            <a:endParaRPr lang="en-US" sz="1100"/>
          </a:p>
        </p:txBody>
      </p:sp>
      <p:sp>
        <p:nvSpPr>
          <p:cNvPr id="100367" name="Rectangle 15"/>
          <p:cNvSpPr>
            <a:spLocks noChangeArrowheads="1"/>
          </p:cNvSpPr>
          <p:nvPr/>
        </p:nvSpPr>
        <p:spPr bwMode="auto">
          <a:xfrm>
            <a:off x="8764588" y="2905125"/>
            <a:ext cx="673100" cy="2133600"/>
          </a:xfrm>
          <a:prstGeom prst="rect">
            <a:avLst/>
          </a:prstGeom>
          <a:noFill/>
          <a:ln w="3175" algn="ctr">
            <a:solidFill>
              <a:srgbClr val="FF6600"/>
            </a:solidFill>
            <a:miter lim="800000"/>
            <a:headEnd/>
            <a:tailEnd/>
          </a:ln>
        </p:spPr>
        <p:txBody>
          <a:bodyPr wrap="none" lIns="0" tIns="0" rIns="0" bIns="0" anchor="ctr"/>
          <a:lstStyle/>
          <a:p>
            <a:pPr algn="ctr" defTabSz="949325" eaLnBrk="0" hangingPunct="0">
              <a:buClr>
                <a:schemeClr val="accent1"/>
              </a:buClr>
              <a:buFont typeface="Webdings" pitchFamily="18" charset="2"/>
              <a:buNone/>
            </a:pPr>
            <a:endParaRPr lang="en-US" sz="1100"/>
          </a:p>
        </p:txBody>
      </p:sp>
      <p:sp>
        <p:nvSpPr>
          <p:cNvPr id="100368" name="Text Box 17"/>
          <p:cNvSpPr txBox="1">
            <a:spLocks noChangeArrowheads="1"/>
          </p:cNvSpPr>
          <p:nvPr/>
        </p:nvSpPr>
        <p:spPr bwMode="auto">
          <a:xfrm rot="-5400000">
            <a:off x="3684587" y="3749676"/>
            <a:ext cx="2557463" cy="169862"/>
          </a:xfrm>
          <a:prstGeom prst="rect">
            <a:avLst/>
          </a:prstGeom>
          <a:noFill/>
          <a:ln w="9525">
            <a:noFill/>
            <a:miter lim="800000"/>
            <a:headEnd/>
            <a:tailEnd/>
          </a:ln>
        </p:spPr>
        <p:txBody>
          <a:bodyPr lIns="0" tIns="0" rIns="0" bIns="0">
            <a:spAutoFit/>
          </a:bodyPr>
          <a:lstStyle/>
          <a:p>
            <a:pPr algn="ctr" defTabSz="949325" eaLnBrk="0" hangingPunct="0">
              <a:spcBef>
                <a:spcPct val="50000"/>
              </a:spcBef>
              <a:buClr>
                <a:schemeClr val="accent1"/>
              </a:buClr>
              <a:buFont typeface="Webdings" pitchFamily="18" charset="2"/>
              <a:buNone/>
              <a:tabLst>
                <a:tab pos="4119563" algn="l"/>
                <a:tab pos="4746625" algn="l"/>
              </a:tabLst>
            </a:pPr>
            <a:r>
              <a:rPr lang="en-US" sz="1100"/>
              <a:t>Annualized Excess Return</a:t>
            </a:r>
          </a:p>
        </p:txBody>
      </p:sp>
      <p:graphicFrame>
        <p:nvGraphicFramePr>
          <p:cNvPr id="100369" name="Object 21"/>
          <p:cNvGraphicFramePr>
            <a:graphicFrameLocks/>
          </p:cNvGraphicFramePr>
          <p:nvPr/>
        </p:nvGraphicFramePr>
        <p:xfrm>
          <a:off x="4873625" y="2624138"/>
          <a:ext cx="2987675" cy="3087687"/>
        </p:xfrm>
        <a:graphic>
          <a:graphicData uri="http://schemas.openxmlformats.org/presentationml/2006/ole">
            <mc:AlternateContent xmlns:mc="http://schemas.openxmlformats.org/markup-compatibility/2006">
              <mc:Choice xmlns:v="urn:schemas-microsoft-com:vml" Requires="v">
                <p:oleObj spid="_x0000_s100423" r:id="rId14" imgW="2987299" imgH="3084843" progId="Excel.Chart.8">
                  <p:embed/>
                </p:oleObj>
              </mc:Choice>
              <mc:Fallback>
                <p:oleObj r:id="rId14" imgW="2987299" imgH="3084843" progId="Excel.Chart.8">
                  <p:embed/>
                  <p:pic>
                    <p:nvPicPr>
                      <p:cNvPr id="0" name="Picture 1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3625" y="2624138"/>
                        <a:ext cx="2987675" cy="3087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70" name="Object 21"/>
          <p:cNvGraphicFramePr>
            <a:graphicFrameLocks/>
          </p:cNvGraphicFramePr>
          <p:nvPr/>
        </p:nvGraphicFramePr>
        <p:xfrm>
          <a:off x="7312025" y="2616200"/>
          <a:ext cx="2989263" cy="3086100"/>
        </p:xfrm>
        <a:graphic>
          <a:graphicData uri="http://schemas.openxmlformats.org/presentationml/2006/ole">
            <mc:AlternateContent xmlns:mc="http://schemas.openxmlformats.org/markup-compatibility/2006">
              <mc:Choice xmlns:v="urn:schemas-microsoft-com:vml" Requires="v">
                <p:oleObj spid="_x0000_s100424" r:id="rId16" imgW="2987299" imgH="3090940" progId="Excel.Chart.8">
                  <p:embed/>
                </p:oleObj>
              </mc:Choice>
              <mc:Fallback>
                <p:oleObj r:id="rId16" imgW="2987299" imgH="3090940" progId="Excel.Chart.8">
                  <p:embed/>
                  <p:pic>
                    <p:nvPicPr>
                      <p:cNvPr id="0" name="Picture 18"/>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12025" y="2616200"/>
                        <a:ext cx="2989263" cy="308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8502" name="Text Box 22"/>
          <p:cNvSpPr txBox="1">
            <a:spLocks noChangeArrowheads="1"/>
          </p:cNvSpPr>
          <p:nvPr/>
        </p:nvSpPr>
        <p:spPr bwMode="auto">
          <a:xfrm>
            <a:off x="3403600" y="5023558"/>
            <a:ext cx="960438" cy="161925"/>
          </a:xfrm>
          <a:prstGeom prst="rect">
            <a:avLst/>
          </a:prstGeom>
          <a:noFill/>
          <a:ln>
            <a:noFill/>
          </a:ln>
          <a:effectLst/>
          <a:extLst/>
        </p:spPr>
        <p:txBody>
          <a:bodyPr lIns="0" tIns="0" rIns="0" bIns="0">
            <a:spAutoFit/>
          </a:bodyPr>
          <a:lstStyle>
            <a:lvl1pPr defTabSz="949325">
              <a:tabLst>
                <a:tab pos="4119563" algn="l"/>
                <a:tab pos="4746625" algn="l"/>
              </a:tabLst>
              <a:defRPr sz="2400">
                <a:solidFill>
                  <a:schemeClr val="tx1"/>
                </a:solidFill>
                <a:latin typeface="Times New Roman" pitchFamily="18" charset="0"/>
              </a:defRPr>
            </a:lvl1pPr>
            <a:lvl2pPr defTabSz="949325">
              <a:tabLst>
                <a:tab pos="4119563" algn="l"/>
                <a:tab pos="4746625" algn="l"/>
              </a:tabLst>
              <a:defRPr sz="2400">
                <a:solidFill>
                  <a:schemeClr val="tx1"/>
                </a:solidFill>
                <a:latin typeface="Times New Roman" pitchFamily="18" charset="0"/>
              </a:defRPr>
            </a:lvl2pPr>
            <a:lvl3pPr defTabSz="949325">
              <a:tabLst>
                <a:tab pos="4119563" algn="l"/>
                <a:tab pos="4746625" algn="l"/>
              </a:tabLst>
              <a:defRPr sz="2400">
                <a:solidFill>
                  <a:schemeClr val="tx1"/>
                </a:solidFill>
                <a:latin typeface="Times New Roman" pitchFamily="18" charset="0"/>
              </a:defRPr>
            </a:lvl3pPr>
            <a:lvl4pPr defTabSz="949325">
              <a:tabLst>
                <a:tab pos="4119563" algn="l"/>
                <a:tab pos="4746625" algn="l"/>
              </a:tabLst>
              <a:defRPr sz="2400">
                <a:solidFill>
                  <a:schemeClr val="tx1"/>
                </a:solidFill>
                <a:latin typeface="Times New Roman" pitchFamily="18" charset="0"/>
              </a:defRPr>
            </a:lvl4pPr>
            <a:lvl5pPr defTabSz="949325">
              <a:tabLst>
                <a:tab pos="4119563" algn="l"/>
                <a:tab pos="4746625" algn="l"/>
              </a:tabLst>
              <a:defRPr sz="2400">
                <a:solidFill>
                  <a:schemeClr val="tx1"/>
                </a:solidFill>
                <a:latin typeface="Times New Roman" pitchFamily="18" charset="0"/>
              </a:defRPr>
            </a:lvl5pPr>
            <a:lvl6pPr defTabSz="949325" eaLnBrk="0" fontAlgn="base" hangingPunct="0">
              <a:spcBef>
                <a:spcPct val="0"/>
              </a:spcBef>
              <a:spcAft>
                <a:spcPct val="0"/>
              </a:spcAft>
              <a:tabLst>
                <a:tab pos="4119563" algn="l"/>
                <a:tab pos="4746625" algn="l"/>
              </a:tabLst>
              <a:defRPr sz="2400">
                <a:solidFill>
                  <a:schemeClr val="tx1"/>
                </a:solidFill>
                <a:latin typeface="Times New Roman" pitchFamily="18" charset="0"/>
              </a:defRPr>
            </a:lvl6pPr>
            <a:lvl7pPr defTabSz="949325" eaLnBrk="0" fontAlgn="base" hangingPunct="0">
              <a:spcBef>
                <a:spcPct val="0"/>
              </a:spcBef>
              <a:spcAft>
                <a:spcPct val="0"/>
              </a:spcAft>
              <a:tabLst>
                <a:tab pos="4119563" algn="l"/>
                <a:tab pos="4746625" algn="l"/>
              </a:tabLst>
              <a:defRPr sz="2400">
                <a:solidFill>
                  <a:schemeClr val="tx1"/>
                </a:solidFill>
                <a:latin typeface="Times New Roman" pitchFamily="18" charset="0"/>
              </a:defRPr>
            </a:lvl7pPr>
            <a:lvl8pPr defTabSz="949325" eaLnBrk="0" fontAlgn="base" hangingPunct="0">
              <a:spcBef>
                <a:spcPct val="0"/>
              </a:spcBef>
              <a:spcAft>
                <a:spcPct val="0"/>
              </a:spcAft>
              <a:tabLst>
                <a:tab pos="4119563" algn="l"/>
                <a:tab pos="4746625" algn="l"/>
              </a:tabLst>
              <a:defRPr sz="2400">
                <a:solidFill>
                  <a:schemeClr val="tx1"/>
                </a:solidFill>
                <a:latin typeface="Times New Roman" pitchFamily="18" charset="0"/>
              </a:defRPr>
            </a:lvl8pPr>
            <a:lvl9pPr defTabSz="949325" eaLnBrk="0" fontAlgn="base" hangingPunct="0">
              <a:spcBef>
                <a:spcPct val="0"/>
              </a:spcBef>
              <a:spcAft>
                <a:spcPct val="0"/>
              </a:spcAft>
              <a:tabLst>
                <a:tab pos="4119563" algn="l"/>
                <a:tab pos="4746625" algn="l"/>
              </a:tabLst>
              <a:defRPr sz="2400">
                <a:solidFill>
                  <a:schemeClr val="tx1"/>
                </a:solidFill>
                <a:latin typeface="Times New Roman" pitchFamily="18" charset="0"/>
              </a:defRPr>
            </a:lvl9pPr>
          </a:lstStyle>
          <a:p>
            <a:pPr algn="ctr" eaLnBrk="0" hangingPunct="0">
              <a:spcBef>
                <a:spcPct val="50000"/>
              </a:spcBef>
              <a:buClr>
                <a:schemeClr val="accent1"/>
              </a:buClr>
              <a:buFont typeface="Webdings" pitchFamily="18" charset="2"/>
              <a:buNone/>
              <a:defRPr/>
            </a:pPr>
            <a:r>
              <a:rPr lang="en-US" sz="1050" dirty="0">
                <a:latin typeface="Arial" charset="0"/>
              </a:rPr>
              <a:t>Lowest Yield</a:t>
            </a:r>
          </a:p>
        </p:txBody>
      </p:sp>
      <p:sp>
        <p:nvSpPr>
          <p:cNvPr id="2068503" name="AutoShape 23"/>
          <p:cNvSpPr>
            <a:spLocks noChangeArrowheads="1"/>
          </p:cNvSpPr>
          <p:nvPr/>
        </p:nvSpPr>
        <p:spPr bwMode="auto">
          <a:xfrm>
            <a:off x="2116138" y="5014033"/>
            <a:ext cx="1279525" cy="182562"/>
          </a:xfrm>
          <a:prstGeom prst="leftRightArrow">
            <a:avLst>
              <a:gd name="adj1" fmla="val 50000"/>
              <a:gd name="adj2" fmla="val 182956"/>
            </a:avLst>
          </a:prstGeom>
          <a:solidFill>
            <a:schemeClr val="folHlink"/>
          </a:solidFill>
          <a:ln>
            <a:noFill/>
          </a:ln>
          <a:effectLst/>
          <a:extLst/>
        </p:spPr>
        <p:txBody>
          <a:bodyPr lIns="0" tIns="0" rIns="0" bIns="0" anchor="ctr"/>
          <a:lstStyle/>
          <a:p>
            <a:pPr algn="ctr" defTabSz="949325" eaLnBrk="0" hangingPunct="0">
              <a:buClr>
                <a:schemeClr val="accent1"/>
              </a:buClr>
              <a:buFont typeface="Webdings" pitchFamily="18" charset="2"/>
              <a:buNone/>
              <a:defRPr/>
            </a:pPr>
            <a:endParaRPr lang="en-US" sz="1050"/>
          </a:p>
        </p:txBody>
      </p:sp>
      <p:sp>
        <p:nvSpPr>
          <p:cNvPr id="100373" name="Slide Number Placeholder 2"/>
          <p:cNvSpPr>
            <a:spLocks noGrp="1"/>
          </p:cNvSpPr>
          <p:nvPr>
            <p:ph type="sldNum" sz="quarter" idx="10"/>
          </p:nvPr>
        </p:nvSpPr>
        <p:spPr>
          <a:noFill/>
        </p:spPr>
        <p:txBody>
          <a:bodyPr/>
          <a:lstStyle/>
          <a:p>
            <a:fld id="{CD317DF5-7830-44F8-8A9D-3FDCC211CBA1}" type="slidenum">
              <a:rPr lang="en-US"/>
              <a:pPr/>
              <a:t>17</a:t>
            </a:fld>
            <a:endParaRPr lang="en-US"/>
          </a:p>
        </p:txBody>
      </p:sp>
      <p:sp>
        <p:nvSpPr>
          <p:cNvPr id="100374" name="Text Box 7"/>
          <p:cNvSpPr txBox="1">
            <a:spLocks noChangeArrowheads="1"/>
          </p:cNvSpPr>
          <p:nvPr>
            <p:custDataLst>
              <p:tags r:id="rId8"/>
            </p:custDataLst>
          </p:nvPr>
        </p:nvSpPr>
        <p:spPr bwMode="gray">
          <a:xfrm>
            <a:off x="558800" y="1778000"/>
            <a:ext cx="4249738" cy="258763"/>
          </a:xfrm>
          <a:prstGeom prst="rect">
            <a:avLst/>
          </a:prstGeom>
          <a:noFill/>
          <a:ln w="9525">
            <a:noFill/>
            <a:miter lim="800000"/>
            <a:headEnd/>
            <a:tailEnd/>
          </a:ln>
        </p:spPr>
        <p:txBody>
          <a:bodyPr lIns="0" tIns="0" rIns="0" bIns="0">
            <a:spAutoFit/>
          </a:bodyPr>
          <a:lstStyle/>
          <a:p>
            <a:pPr defTabSz="850900" eaLnBrk="0" hangingPunct="0">
              <a:tabLst>
                <a:tab pos="4249738" algn="r"/>
              </a:tabLst>
            </a:pPr>
            <a:r>
              <a:rPr lang="en-US"/>
              <a:t>Long-Term Excess Return by Dividend Yield Quintiles*</a:t>
            </a:r>
            <a:endParaRPr lang="en-GB"/>
          </a:p>
          <a:p>
            <a:pPr defTabSz="850900" eaLnBrk="0" hangingPunct="0">
              <a:lnSpc>
                <a:spcPct val="40000"/>
              </a:lnSpc>
              <a:buClr>
                <a:schemeClr val="accent1"/>
              </a:buClr>
              <a:buFont typeface="Webdings" pitchFamily="18" charset="2"/>
              <a:buNone/>
              <a:tabLst>
                <a:tab pos="4249738" algn="r"/>
              </a:tabLst>
            </a:pPr>
            <a:r>
              <a:rPr lang="en-US"/>
              <a:t>	</a:t>
            </a:r>
          </a:p>
        </p:txBody>
      </p:sp>
      <p:sp>
        <p:nvSpPr>
          <p:cNvPr id="100375" name="Text Box 7"/>
          <p:cNvSpPr txBox="1">
            <a:spLocks noChangeArrowheads="1"/>
          </p:cNvSpPr>
          <p:nvPr>
            <p:custDataLst>
              <p:tags r:id="rId9"/>
            </p:custDataLst>
          </p:nvPr>
        </p:nvSpPr>
        <p:spPr bwMode="gray">
          <a:xfrm>
            <a:off x="5121275" y="1778000"/>
            <a:ext cx="4249738" cy="184150"/>
          </a:xfrm>
          <a:prstGeom prst="rect">
            <a:avLst/>
          </a:prstGeom>
          <a:noFill/>
          <a:ln w="9525">
            <a:noFill/>
            <a:miter lim="800000"/>
            <a:headEnd/>
            <a:tailEnd/>
          </a:ln>
        </p:spPr>
        <p:txBody>
          <a:bodyPr lIns="0" tIns="0" rIns="0" bIns="0">
            <a:spAutoFit/>
          </a:bodyPr>
          <a:lstStyle/>
          <a:p>
            <a:pPr defTabSz="850900" eaLnBrk="0" hangingPunct="0">
              <a:tabLst>
                <a:tab pos="4249738" algn="r"/>
              </a:tabLst>
            </a:pPr>
            <a:r>
              <a:rPr lang="en-US"/>
              <a:t>Down-Market Excess Return by Dividend Yield Quintiles</a:t>
            </a:r>
          </a:p>
        </p:txBody>
      </p:sp>
      <p:sp>
        <p:nvSpPr>
          <p:cNvPr id="100376" name="Text Box 5"/>
          <p:cNvSpPr txBox="1">
            <a:spLocks noChangeArrowheads="1"/>
          </p:cNvSpPr>
          <p:nvPr/>
        </p:nvSpPr>
        <p:spPr bwMode="auto">
          <a:xfrm>
            <a:off x="2581275" y="4118158"/>
            <a:ext cx="2012950" cy="184150"/>
          </a:xfrm>
          <a:prstGeom prst="rect">
            <a:avLst/>
          </a:prstGeom>
          <a:noFill/>
          <a:ln w="9525">
            <a:noFill/>
            <a:miter lim="800000"/>
            <a:headEnd/>
            <a:tailEnd/>
          </a:ln>
        </p:spPr>
        <p:txBody>
          <a:bodyPr lIns="0" tIns="0" rIns="0" bIns="0">
            <a:spAutoFit/>
          </a:bodyPr>
          <a:lstStyle/>
          <a:p>
            <a:pPr defTabSz="949325" eaLnBrk="0" hangingPunct="0">
              <a:spcBef>
                <a:spcPct val="50000"/>
              </a:spcBef>
              <a:buClr>
                <a:schemeClr val="accent1"/>
              </a:buClr>
              <a:buFont typeface="Webdings" pitchFamily="18" charset="2"/>
              <a:buNone/>
              <a:tabLst>
                <a:tab pos="690563" algn="l"/>
                <a:tab pos="1201738" algn="l"/>
                <a:tab pos="1828800" algn="l"/>
                <a:tab pos="2403475" algn="l"/>
                <a:tab pos="2976563" algn="l"/>
                <a:tab pos="4119563" algn="l"/>
                <a:tab pos="4746625" algn="l"/>
              </a:tabLst>
            </a:pPr>
            <a:r>
              <a:rPr lang="en-US"/>
              <a:t>	4th 	  5th</a:t>
            </a:r>
          </a:p>
        </p:txBody>
      </p:sp>
    </p:spTree>
    <p:custDataLst>
      <p:tags r:id="rId2"/>
    </p:custData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53" name="Rectangle 13"/>
          <p:cNvSpPr>
            <a:spLocks noGrp="1" noChangeArrowheads="1"/>
          </p:cNvSpPr>
          <p:nvPr>
            <p:ph type="title"/>
          </p:nvPr>
        </p:nvSpPr>
        <p:spPr>
          <a:xfrm>
            <a:off x="533400" y="417513"/>
            <a:ext cx="8840788" cy="292100"/>
          </a:xfrm>
        </p:spPr>
        <p:txBody>
          <a:bodyPr/>
          <a:lstStyle/>
          <a:p>
            <a:r>
              <a:rPr lang="en-US" smtClean="0"/>
              <a:t>Inflation Spikes Can Decimate Traditional Stock/Bond Portfolios</a:t>
            </a:r>
          </a:p>
        </p:txBody>
      </p:sp>
      <p:sp>
        <p:nvSpPr>
          <p:cNvPr id="56454" name="Text Box 2"/>
          <p:cNvSpPr txBox="1">
            <a:spLocks noChangeArrowheads="1"/>
          </p:cNvSpPr>
          <p:nvPr>
            <p:custDataLst>
              <p:tags r:id="rId3"/>
            </p:custDataLst>
          </p:nvPr>
        </p:nvSpPr>
        <p:spPr bwMode="gray">
          <a:xfrm>
            <a:off x="1677988" y="1333500"/>
            <a:ext cx="6388100" cy="395288"/>
          </a:xfrm>
          <a:prstGeom prst="rect">
            <a:avLst/>
          </a:prstGeom>
          <a:noFill/>
          <a:ln w="9525" algn="ctr">
            <a:noFill/>
            <a:miter lim="800000"/>
            <a:headEnd/>
            <a:tailEnd/>
          </a:ln>
        </p:spPr>
        <p:txBody>
          <a:bodyPr lIns="0" tIns="0" rIns="0" bIns="0">
            <a:spAutoFit/>
          </a:bodyPr>
          <a:lstStyle/>
          <a:p>
            <a:pPr algn="ctr" eaLnBrk="0" hangingPunct="0"/>
            <a:r>
              <a:rPr lang="en-US" sz="1400" b="1"/>
              <a:t>US Inflation and Negative 60/40 Real Returns</a:t>
            </a:r>
          </a:p>
          <a:p>
            <a:pPr algn="ctr" eaLnBrk="0" hangingPunct="0"/>
            <a:r>
              <a:rPr lang="en-US"/>
              <a:t>Rolling 10-Year Annualized </a:t>
            </a:r>
          </a:p>
        </p:txBody>
      </p:sp>
      <p:graphicFrame>
        <p:nvGraphicFramePr>
          <p:cNvPr id="56452" name="Object 132"/>
          <p:cNvGraphicFramePr>
            <a:graphicFrameLocks/>
          </p:cNvGraphicFramePr>
          <p:nvPr/>
        </p:nvGraphicFramePr>
        <p:xfrm>
          <a:off x="998538" y="1865313"/>
          <a:ext cx="7796212" cy="3536950"/>
        </p:xfrm>
        <a:graphic>
          <a:graphicData uri="http://schemas.openxmlformats.org/presentationml/2006/ole">
            <mc:AlternateContent xmlns:mc="http://schemas.openxmlformats.org/markup-compatibility/2006">
              <mc:Choice xmlns:v="urn:schemas-microsoft-com:vml" Requires="v">
                <p:oleObj spid="_x0000_s56470" name="Chart" r:id="rId7" imgW="7810690" imgH="3543300" progId="MSGraph.Chart.8">
                  <p:embed followColorScheme="full"/>
                </p:oleObj>
              </mc:Choice>
              <mc:Fallback>
                <p:oleObj name="Chart" r:id="rId7" imgW="7810690" imgH="3543300" progId="MSGraph.Chart.8">
                  <p:embed followColorScheme="full"/>
                  <p:pic>
                    <p:nvPicPr>
                      <p:cNvPr id="0" name="Picture 13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8538" y="1865313"/>
                        <a:ext cx="7796212" cy="353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455" name="Text Box 4"/>
          <p:cNvSpPr txBox="1">
            <a:spLocks noChangeArrowheads="1"/>
          </p:cNvSpPr>
          <p:nvPr/>
        </p:nvSpPr>
        <p:spPr bwMode="gray">
          <a:xfrm>
            <a:off x="3384641" y="5394485"/>
            <a:ext cx="2490788" cy="276999"/>
          </a:xfrm>
          <a:prstGeom prst="rect">
            <a:avLst/>
          </a:prstGeom>
          <a:noFill/>
          <a:ln w="9525" algn="ctr">
            <a:noFill/>
            <a:miter lim="800000"/>
            <a:headEnd/>
            <a:tailEnd/>
          </a:ln>
        </p:spPr>
        <p:txBody>
          <a:bodyPr wrap="square" lIns="45720" rIns="45720">
            <a:spAutoFit/>
          </a:bodyPr>
          <a:lstStyle/>
          <a:p>
            <a:pPr algn="ctr" eaLnBrk="0" hangingPunct="0">
              <a:spcBef>
                <a:spcPct val="50000"/>
              </a:spcBef>
            </a:pPr>
            <a:r>
              <a:rPr lang="en-US" dirty="0"/>
              <a:t>Negative 10-Yr </a:t>
            </a:r>
            <a:r>
              <a:rPr lang="en-US" dirty="0" smtClean="0"/>
              <a:t>60/40 Real </a:t>
            </a:r>
            <a:r>
              <a:rPr lang="en-US" dirty="0"/>
              <a:t>Returns</a:t>
            </a:r>
          </a:p>
        </p:txBody>
      </p:sp>
      <p:cxnSp>
        <p:nvCxnSpPr>
          <p:cNvPr id="56456" name="AutoShape 5"/>
          <p:cNvCxnSpPr>
            <a:cxnSpLocks noChangeShapeType="1"/>
          </p:cNvCxnSpPr>
          <p:nvPr/>
        </p:nvCxnSpPr>
        <p:spPr bwMode="gray">
          <a:xfrm flipH="1" flipV="1">
            <a:off x="3125788" y="5055534"/>
            <a:ext cx="347662" cy="307975"/>
          </a:xfrm>
          <a:prstGeom prst="straightConnector1">
            <a:avLst/>
          </a:prstGeom>
          <a:noFill/>
          <a:ln w="19050">
            <a:solidFill>
              <a:srgbClr val="FF6600"/>
            </a:solidFill>
            <a:round/>
            <a:headEnd/>
            <a:tailEnd/>
          </a:ln>
        </p:spPr>
      </p:cxnSp>
      <p:cxnSp>
        <p:nvCxnSpPr>
          <p:cNvPr id="56457" name="AutoShape 6"/>
          <p:cNvCxnSpPr>
            <a:cxnSpLocks noChangeShapeType="1"/>
            <a:endCxn id="56466" idx="3"/>
          </p:cNvCxnSpPr>
          <p:nvPr/>
        </p:nvCxnSpPr>
        <p:spPr bwMode="gray">
          <a:xfrm flipV="1">
            <a:off x="5733738" y="4709851"/>
            <a:ext cx="536013" cy="678811"/>
          </a:xfrm>
          <a:prstGeom prst="straightConnector1">
            <a:avLst/>
          </a:prstGeom>
          <a:noFill/>
          <a:ln w="19050">
            <a:solidFill>
              <a:srgbClr val="FF6600"/>
            </a:solidFill>
            <a:round/>
            <a:headEnd/>
            <a:tailEnd/>
          </a:ln>
        </p:spPr>
      </p:cxnSp>
      <p:cxnSp>
        <p:nvCxnSpPr>
          <p:cNvPr id="56458" name="AutoShape 7"/>
          <p:cNvCxnSpPr>
            <a:cxnSpLocks noChangeShapeType="1"/>
            <a:endCxn id="56465" idx="4"/>
          </p:cNvCxnSpPr>
          <p:nvPr/>
        </p:nvCxnSpPr>
        <p:spPr bwMode="gray">
          <a:xfrm flipV="1">
            <a:off x="4662488" y="4327525"/>
            <a:ext cx="0" cy="1035984"/>
          </a:xfrm>
          <a:prstGeom prst="straightConnector1">
            <a:avLst/>
          </a:prstGeom>
          <a:noFill/>
          <a:ln w="19050">
            <a:solidFill>
              <a:srgbClr val="FF6600"/>
            </a:solidFill>
            <a:round/>
            <a:headEnd/>
            <a:tailEnd/>
          </a:ln>
        </p:spPr>
      </p:cxnSp>
      <p:sp>
        <p:nvSpPr>
          <p:cNvPr id="56459" name="Text Box 8"/>
          <p:cNvSpPr txBox="1">
            <a:spLocks noChangeArrowheads="1"/>
          </p:cNvSpPr>
          <p:nvPr/>
        </p:nvSpPr>
        <p:spPr bwMode="gray">
          <a:xfrm>
            <a:off x="2719388" y="1809750"/>
            <a:ext cx="754062" cy="182563"/>
          </a:xfrm>
          <a:prstGeom prst="rect">
            <a:avLst/>
          </a:prstGeom>
          <a:noFill/>
          <a:ln w="9525">
            <a:noFill/>
            <a:miter lim="800000"/>
            <a:headEnd/>
            <a:tailEnd/>
          </a:ln>
        </p:spPr>
        <p:txBody>
          <a:bodyPr wrap="none" lIns="0" tIns="0" rIns="0" bIns="0" anchor="b">
            <a:spAutoFit/>
          </a:bodyPr>
          <a:lstStyle/>
          <a:p>
            <a:pPr algn="ctr" eaLnBrk="0" hangingPunct="0"/>
            <a:r>
              <a:rPr lang="en-US"/>
              <a:t>WWI Spike</a:t>
            </a:r>
          </a:p>
        </p:txBody>
      </p:sp>
      <p:sp>
        <p:nvSpPr>
          <p:cNvPr id="56460" name="Text Box 9"/>
          <p:cNvSpPr txBox="1">
            <a:spLocks noChangeArrowheads="1"/>
          </p:cNvSpPr>
          <p:nvPr/>
        </p:nvSpPr>
        <p:spPr bwMode="gray">
          <a:xfrm>
            <a:off x="4246563" y="1809750"/>
            <a:ext cx="796925" cy="182563"/>
          </a:xfrm>
          <a:prstGeom prst="rect">
            <a:avLst/>
          </a:prstGeom>
          <a:noFill/>
          <a:ln w="9525">
            <a:noFill/>
            <a:miter lim="800000"/>
            <a:headEnd/>
            <a:tailEnd/>
          </a:ln>
        </p:spPr>
        <p:txBody>
          <a:bodyPr wrap="none" lIns="0" tIns="0" rIns="0" bIns="0" anchor="b">
            <a:spAutoFit/>
          </a:bodyPr>
          <a:lstStyle/>
          <a:p>
            <a:pPr algn="ctr" eaLnBrk="0" hangingPunct="0"/>
            <a:r>
              <a:rPr lang="en-US"/>
              <a:t>WWII </a:t>
            </a:r>
            <a:r>
              <a:rPr lang="en-US" altLang="ug-CN"/>
              <a:t>S</a:t>
            </a:r>
            <a:r>
              <a:rPr lang="en-US"/>
              <a:t>pik</a:t>
            </a:r>
            <a:r>
              <a:rPr lang="en-US" altLang="moh-CA"/>
              <a:t>e</a:t>
            </a:r>
            <a:endParaRPr lang="en-US"/>
          </a:p>
        </p:txBody>
      </p:sp>
      <p:sp>
        <p:nvSpPr>
          <p:cNvPr id="56461" name="Text Box 10"/>
          <p:cNvSpPr txBox="1">
            <a:spLocks noChangeArrowheads="1"/>
          </p:cNvSpPr>
          <p:nvPr/>
        </p:nvSpPr>
        <p:spPr bwMode="gray">
          <a:xfrm>
            <a:off x="6221413" y="1809750"/>
            <a:ext cx="835025" cy="182563"/>
          </a:xfrm>
          <a:prstGeom prst="rect">
            <a:avLst/>
          </a:prstGeom>
          <a:noFill/>
          <a:ln w="9525">
            <a:noFill/>
            <a:miter lim="800000"/>
            <a:headEnd/>
            <a:tailEnd/>
          </a:ln>
        </p:spPr>
        <p:txBody>
          <a:bodyPr wrap="none" lIns="0" tIns="0" rIns="0" bIns="0" anchor="b">
            <a:spAutoFit/>
          </a:bodyPr>
          <a:lstStyle/>
          <a:p>
            <a:pPr algn="ctr" eaLnBrk="0" hangingPunct="0"/>
            <a:r>
              <a:rPr lang="en-US"/>
              <a:t>1970s </a:t>
            </a:r>
            <a:r>
              <a:rPr lang="en-US" altLang="ug-CN"/>
              <a:t>S</a:t>
            </a:r>
            <a:r>
              <a:rPr lang="en-US"/>
              <a:t>pik</a:t>
            </a:r>
            <a:r>
              <a:rPr lang="en-US" altLang="moh-CA"/>
              <a:t>e</a:t>
            </a:r>
            <a:endParaRPr lang="en-US"/>
          </a:p>
        </p:txBody>
      </p:sp>
      <p:sp>
        <p:nvSpPr>
          <p:cNvPr id="56462" name="Text Box 11"/>
          <p:cNvSpPr txBox="1">
            <a:spLocks noChangeArrowheads="1"/>
          </p:cNvSpPr>
          <p:nvPr/>
        </p:nvSpPr>
        <p:spPr bwMode="gray">
          <a:xfrm>
            <a:off x="3603625" y="4049713"/>
            <a:ext cx="598488" cy="182562"/>
          </a:xfrm>
          <a:prstGeom prst="rect">
            <a:avLst/>
          </a:prstGeom>
          <a:noFill/>
          <a:ln w="9525">
            <a:noFill/>
            <a:miter lim="800000"/>
            <a:headEnd/>
            <a:tailEnd/>
          </a:ln>
        </p:spPr>
        <p:txBody>
          <a:bodyPr wrap="none" lIns="0" tIns="0" rIns="0" bIns="0">
            <a:spAutoFit/>
          </a:bodyPr>
          <a:lstStyle/>
          <a:p>
            <a:pPr algn="ctr" eaLnBrk="0" hangingPunct="0"/>
            <a:r>
              <a:rPr lang="en-US">
                <a:solidFill>
                  <a:schemeClr val="bg1"/>
                </a:solidFill>
              </a:rPr>
              <a:t>Deflation</a:t>
            </a:r>
          </a:p>
        </p:txBody>
      </p:sp>
      <p:sp>
        <p:nvSpPr>
          <p:cNvPr id="56463" name="Text Box 12"/>
          <p:cNvSpPr txBox="1">
            <a:spLocks noChangeArrowheads="1"/>
          </p:cNvSpPr>
          <p:nvPr/>
        </p:nvSpPr>
        <p:spPr bwMode="gray">
          <a:xfrm>
            <a:off x="6565900" y="3389313"/>
            <a:ext cx="531813" cy="182562"/>
          </a:xfrm>
          <a:prstGeom prst="rect">
            <a:avLst/>
          </a:prstGeom>
          <a:noFill/>
          <a:ln w="9525">
            <a:noFill/>
            <a:miter lim="800000"/>
            <a:headEnd/>
            <a:tailEnd/>
          </a:ln>
        </p:spPr>
        <p:txBody>
          <a:bodyPr wrap="none" lIns="0" tIns="0" rIns="0" bIns="0">
            <a:spAutoFit/>
          </a:bodyPr>
          <a:lstStyle/>
          <a:p>
            <a:pPr algn="ctr" eaLnBrk="0" hangingPunct="0"/>
            <a:r>
              <a:rPr lang="en-US">
                <a:solidFill>
                  <a:schemeClr val="bg1"/>
                </a:solidFill>
              </a:rPr>
              <a:t>Inflation</a:t>
            </a:r>
          </a:p>
        </p:txBody>
      </p:sp>
      <p:sp>
        <p:nvSpPr>
          <p:cNvPr id="56464" name="Oval 14" descr="5%"/>
          <p:cNvSpPr>
            <a:spLocks noChangeArrowheads="1"/>
          </p:cNvSpPr>
          <p:nvPr/>
        </p:nvSpPr>
        <p:spPr bwMode="gray">
          <a:xfrm>
            <a:off x="2611438" y="3851275"/>
            <a:ext cx="746125" cy="1262063"/>
          </a:xfrm>
          <a:prstGeom prst="ellipse">
            <a:avLst/>
          </a:prstGeom>
          <a:pattFill prst="pct5">
            <a:fgClr>
              <a:schemeClr val="accent1">
                <a:alpha val="20000"/>
              </a:schemeClr>
            </a:fgClr>
            <a:bgClr>
              <a:schemeClr val="bg1">
                <a:alpha val="20000"/>
              </a:schemeClr>
            </a:bgClr>
          </a:pattFill>
          <a:ln w="19050" algn="ctr">
            <a:solidFill>
              <a:srgbClr val="FF6600"/>
            </a:solidFill>
            <a:round/>
            <a:headEnd/>
            <a:tailEnd/>
          </a:ln>
        </p:spPr>
        <p:txBody>
          <a:bodyPr lIns="0" tIns="0" rIns="0" bIns="0" anchor="ctr">
            <a:spAutoFit/>
          </a:bodyPr>
          <a:lstStyle/>
          <a:p>
            <a:pPr eaLnBrk="0" hangingPunct="0">
              <a:buClr>
                <a:schemeClr val="accent1"/>
              </a:buClr>
              <a:buFont typeface="Webdings" pitchFamily="18" charset="2"/>
              <a:buNone/>
            </a:pPr>
            <a:endParaRPr lang="en-US"/>
          </a:p>
        </p:txBody>
      </p:sp>
      <p:sp>
        <p:nvSpPr>
          <p:cNvPr id="56465" name="Oval 15" descr="5%"/>
          <p:cNvSpPr>
            <a:spLocks noChangeArrowheads="1"/>
          </p:cNvSpPr>
          <p:nvPr/>
        </p:nvSpPr>
        <p:spPr bwMode="gray">
          <a:xfrm>
            <a:off x="4422775" y="3825875"/>
            <a:ext cx="479425" cy="501650"/>
          </a:xfrm>
          <a:prstGeom prst="ellipse">
            <a:avLst/>
          </a:prstGeom>
          <a:pattFill prst="pct5">
            <a:fgClr>
              <a:schemeClr val="accent1">
                <a:alpha val="20000"/>
              </a:schemeClr>
            </a:fgClr>
            <a:bgClr>
              <a:schemeClr val="bg1">
                <a:alpha val="20000"/>
              </a:schemeClr>
            </a:bgClr>
          </a:pattFill>
          <a:ln w="19050" algn="ctr">
            <a:solidFill>
              <a:srgbClr val="FF6600"/>
            </a:solidFill>
            <a:round/>
            <a:headEnd/>
            <a:tailEnd/>
          </a:ln>
        </p:spPr>
        <p:txBody>
          <a:bodyPr lIns="0" tIns="0" rIns="0" bIns="0" anchor="ctr">
            <a:spAutoFit/>
          </a:bodyPr>
          <a:lstStyle/>
          <a:p>
            <a:pPr eaLnBrk="0" hangingPunct="0">
              <a:buClr>
                <a:schemeClr val="accent1"/>
              </a:buClr>
              <a:buFont typeface="Webdings" pitchFamily="18" charset="2"/>
              <a:buNone/>
            </a:pPr>
            <a:endParaRPr lang="en-US"/>
          </a:p>
        </p:txBody>
      </p:sp>
      <p:sp>
        <p:nvSpPr>
          <p:cNvPr id="56466" name="Oval 16" descr="5%"/>
          <p:cNvSpPr>
            <a:spLocks noChangeArrowheads="1"/>
          </p:cNvSpPr>
          <p:nvPr/>
        </p:nvSpPr>
        <p:spPr bwMode="gray">
          <a:xfrm>
            <a:off x="6138863" y="3838575"/>
            <a:ext cx="893762" cy="1020763"/>
          </a:xfrm>
          <a:prstGeom prst="ellipse">
            <a:avLst/>
          </a:prstGeom>
          <a:pattFill prst="pct5">
            <a:fgClr>
              <a:schemeClr val="accent1">
                <a:alpha val="20000"/>
              </a:schemeClr>
            </a:fgClr>
            <a:bgClr>
              <a:schemeClr val="bg1">
                <a:alpha val="20000"/>
              </a:schemeClr>
            </a:bgClr>
          </a:pattFill>
          <a:ln w="19050" algn="ctr">
            <a:solidFill>
              <a:srgbClr val="FF6600"/>
            </a:solidFill>
            <a:round/>
            <a:headEnd/>
            <a:tailEnd/>
          </a:ln>
        </p:spPr>
        <p:txBody>
          <a:bodyPr lIns="0" tIns="0" rIns="0" bIns="0" anchor="ctr">
            <a:spAutoFit/>
          </a:bodyPr>
          <a:lstStyle/>
          <a:p>
            <a:pPr eaLnBrk="0" hangingPunct="0">
              <a:buClr>
                <a:schemeClr val="accent1"/>
              </a:buClr>
              <a:buFont typeface="Webdings" pitchFamily="18" charset="2"/>
              <a:buNone/>
            </a:pPr>
            <a:endParaRPr lang="en-US"/>
          </a:p>
        </p:txBody>
      </p:sp>
      <p:sp>
        <p:nvSpPr>
          <p:cNvPr id="56467" name="Text Box 12"/>
          <p:cNvSpPr txBox="1">
            <a:spLocks noChangeArrowheads="1"/>
          </p:cNvSpPr>
          <p:nvPr>
            <p:custDataLst>
              <p:tags r:id="rId4"/>
            </p:custDataLst>
          </p:nvPr>
        </p:nvSpPr>
        <p:spPr bwMode="gray">
          <a:xfrm>
            <a:off x="533400" y="5791200"/>
            <a:ext cx="8839200" cy="611188"/>
          </a:xfrm>
          <a:prstGeom prst="rect">
            <a:avLst/>
          </a:prstGeom>
          <a:noFill/>
          <a:ln w="9525" algn="ctr">
            <a:noFill/>
            <a:miter lim="800000"/>
            <a:headEnd/>
            <a:tailEnd/>
          </a:ln>
        </p:spPr>
        <p:txBody>
          <a:bodyPr lIns="0" tIns="0" rIns="0" bIns="0" anchor="b">
            <a:spAutoFit/>
          </a:bodyPr>
          <a:lstStyle/>
          <a:p>
            <a:pPr eaLnBrk="0" hangingPunct="0"/>
            <a:r>
              <a:rPr lang="en-US" sz="800" b="1"/>
              <a:t>Past performance does not guarantee future results.</a:t>
            </a:r>
            <a:r>
              <a:rPr lang="en-US" sz="800"/>
              <a:t> </a:t>
            </a:r>
            <a:r>
              <a:rPr lang="en-US" sz="800" dirty="0"/>
              <a:t>This is a hypothetical example and is not representative of any AllianceBernstein product. An investor cannot invest directly in an index or average and they do not include sales charges or operating expenses associated with an investment in a mutual fund, which would reduce total returns.</a:t>
            </a:r>
          </a:p>
          <a:p>
            <a:pPr eaLnBrk="0" hangingPunct="0"/>
            <a:r>
              <a:rPr lang="en-US" sz="800" dirty="0"/>
              <a:t>The portfolio comprises 60% stocks and 40% bonds; stocks are represented by the S&amp;P 500 (with a Global Financial Data extension) and bonds by 10-year Treasuries. Inflation is measured by US CPI, US City Average, all items, not seasonally adjusted, through December 2010.       </a:t>
            </a:r>
          </a:p>
          <a:p>
            <a:pPr eaLnBrk="0" hangingPunct="0"/>
            <a:r>
              <a:rPr lang="en-US" sz="800" dirty="0"/>
              <a:t>Source: Global Financial Data, US Bureau of Labor Statistics and AllianceBernstein</a:t>
            </a:r>
          </a:p>
        </p:txBody>
      </p:sp>
      <p:sp>
        <p:nvSpPr>
          <p:cNvPr id="56468" name="Slide Number Placeholder 1"/>
          <p:cNvSpPr>
            <a:spLocks noGrp="1"/>
          </p:cNvSpPr>
          <p:nvPr>
            <p:ph type="sldNum" sz="quarter" idx="10"/>
          </p:nvPr>
        </p:nvSpPr>
        <p:spPr>
          <a:noFill/>
        </p:spPr>
        <p:txBody>
          <a:bodyPr/>
          <a:lstStyle/>
          <a:p>
            <a:fld id="{72BAAD6F-E5B7-46CA-89C8-06B0D5CA324F}" type="slidenum">
              <a:rPr lang="en-US"/>
              <a:pPr/>
              <a:t>18</a:t>
            </a:fld>
            <a:endParaRPr lang="en-US"/>
          </a:p>
        </p:txBody>
      </p:sp>
    </p:spTree>
    <p:custDataLst>
      <p:tags r:id="rId2"/>
    </p:custData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0349510-8B4D-4A0E-A63A-E4F3001E304D}" type="slidenum">
              <a:rPr lang="en-US"/>
              <a:pPr/>
              <a:t>1</a:t>
            </a:fld>
            <a:endParaRPr lang="en-US"/>
          </a:p>
        </p:txBody>
      </p:sp>
      <p:sp>
        <p:nvSpPr>
          <p:cNvPr id="2533378" name="Text Box 5"/>
          <p:cNvSpPr txBox="1">
            <a:spLocks noChangeArrowheads="1"/>
          </p:cNvSpPr>
          <p:nvPr/>
        </p:nvSpPr>
        <p:spPr bwMode="auto">
          <a:xfrm>
            <a:off x="247650" y="368300"/>
            <a:ext cx="93249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Tx/>
              <a:buFontTx/>
              <a:buNone/>
            </a:pPr>
            <a:endParaRPr lang="en-US" sz="1600" b="1">
              <a:solidFill>
                <a:srgbClr val="000000"/>
              </a:solidFill>
              <a:latin typeface="Arial" pitchFamily="34" charset="0"/>
              <a:cs typeface="Times New Roman" pitchFamily="18" charset="0"/>
            </a:endParaRPr>
          </a:p>
          <a:p>
            <a:pPr eaLnBrk="1" hangingPunct="1">
              <a:buClrTx/>
              <a:buFontTx/>
              <a:buNone/>
            </a:pPr>
            <a:endParaRPr lang="en-US" sz="1600">
              <a:latin typeface="Arial" pitchFamily="34" charset="0"/>
            </a:endParaRPr>
          </a:p>
          <a:p>
            <a:pPr eaLnBrk="1" hangingPunct="1">
              <a:buClrTx/>
              <a:buFontTx/>
              <a:buNone/>
            </a:pPr>
            <a:endParaRPr lang="en-US" sz="1600">
              <a:latin typeface="Arial" pitchFamily="34" charset="0"/>
            </a:endParaRPr>
          </a:p>
          <a:p>
            <a:pPr eaLnBrk="1" hangingPunct="1">
              <a:buClrTx/>
              <a:buFontTx/>
              <a:buNone/>
            </a:pPr>
            <a:endParaRPr lang="en-US" sz="1600">
              <a:latin typeface="Arial" pitchFamily="34" charset="0"/>
            </a:endParaRPr>
          </a:p>
        </p:txBody>
      </p:sp>
      <p:sp>
        <p:nvSpPr>
          <p:cNvPr id="2533379" name="Rectangle 3"/>
          <p:cNvSpPr>
            <a:spLocks noChangeArrowheads="1"/>
          </p:cNvSpPr>
          <p:nvPr/>
        </p:nvSpPr>
        <p:spPr bwMode="gray">
          <a:xfrm>
            <a:off x="642938" y="1200150"/>
            <a:ext cx="8731250" cy="44370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949325" eaLnBrk="1" hangingPunct="1">
              <a:buClrTx/>
              <a:buFontTx/>
              <a:buNone/>
            </a:pPr>
            <a:r>
              <a:rPr lang="en-US" sz="1400">
                <a:solidFill>
                  <a:srgbClr val="000000"/>
                </a:solidFill>
              </a:rPr>
              <a:t>Bank of America Corporation (“Bank of America”) is a financial holding company that, through its subsidiaries and affiliated companies, provides banking and investment products and other financial services .</a:t>
            </a:r>
          </a:p>
          <a:p>
            <a:pPr defTabSz="949325" eaLnBrk="1" hangingPunct="1">
              <a:buClrTx/>
              <a:buFontTx/>
              <a:buNone/>
            </a:pPr>
            <a:endParaRPr lang="en-US" sz="1400" b="1">
              <a:solidFill>
                <a:srgbClr val="000000"/>
              </a:solidFill>
              <a:cs typeface="Times New Roman" pitchFamily="18" charset="0"/>
            </a:endParaRPr>
          </a:p>
          <a:p>
            <a:pPr defTabSz="949325" eaLnBrk="1" hangingPunct="1">
              <a:buClrTx/>
              <a:buFontTx/>
              <a:buNone/>
            </a:pPr>
            <a:r>
              <a:rPr lang="en-US" sz="1400" b="1">
                <a:solidFill>
                  <a:srgbClr val="000000"/>
                </a:solidFill>
                <a:cs typeface="Times New Roman" pitchFamily="18" charset="0"/>
              </a:rPr>
              <a:t>Merrill Lynch, Pierce, Fenner &amp; Smith Incorporated</a:t>
            </a:r>
            <a:r>
              <a:rPr lang="en-US" sz="1400">
                <a:solidFill>
                  <a:srgbClr val="000000"/>
                </a:solidFill>
                <a:cs typeface="Times New Roman" pitchFamily="18" charset="0"/>
              </a:rPr>
              <a:t> is a wholly-owned subsidiary of Bank of America Corporation, and a registered broker-dealer and member of FINRA and SIPC.</a:t>
            </a:r>
            <a:endParaRPr lang="en-US" sz="1400">
              <a:solidFill>
                <a:srgbClr val="000000"/>
              </a:solidFill>
            </a:endParaRPr>
          </a:p>
          <a:p>
            <a:pPr defTabSz="949325" eaLnBrk="1" hangingPunct="1">
              <a:buClrTx/>
              <a:buFontTx/>
              <a:buNone/>
            </a:pPr>
            <a:endParaRPr lang="en-US" sz="1400">
              <a:solidFill>
                <a:srgbClr val="000000"/>
              </a:solidFill>
            </a:endParaRPr>
          </a:p>
          <a:p>
            <a:pPr defTabSz="949325" eaLnBrk="1" hangingPunct="1">
              <a:buClrTx/>
              <a:buFontTx/>
              <a:buNone/>
            </a:pPr>
            <a:r>
              <a:rPr lang="en-US" sz="1400">
                <a:solidFill>
                  <a:srgbClr val="000000"/>
                </a:solidFill>
              </a:rPr>
              <a:t>Investment products provided by </a:t>
            </a:r>
            <a:r>
              <a:rPr lang="en-US" sz="1400" b="1">
                <a:solidFill>
                  <a:srgbClr val="000000"/>
                </a:solidFill>
              </a:rPr>
              <a:t>Merrill Lynch, Pierce, Fenner &amp; Smith, Incorporated:</a:t>
            </a:r>
          </a:p>
          <a:p>
            <a:pPr defTabSz="949325" eaLnBrk="1" hangingPunct="1">
              <a:buClrTx/>
              <a:buFontTx/>
              <a:buNone/>
            </a:pPr>
            <a:endParaRPr lang="en-US" sz="1400">
              <a:solidFill>
                <a:srgbClr val="000000"/>
              </a:solidFill>
            </a:endParaRPr>
          </a:p>
          <a:p>
            <a:pPr defTabSz="949325" eaLnBrk="1" hangingPunct="1">
              <a:buClrTx/>
              <a:buFontTx/>
              <a:buNone/>
            </a:pPr>
            <a:endParaRPr lang="en-US" sz="1400">
              <a:solidFill>
                <a:srgbClr val="000000"/>
              </a:solidFill>
            </a:endParaRPr>
          </a:p>
          <a:p>
            <a:pPr defTabSz="949325" eaLnBrk="1" hangingPunct="1">
              <a:buClrTx/>
              <a:buFontTx/>
              <a:buNone/>
            </a:pPr>
            <a:endParaRPr lang="en-US" sz="1400">
              <a:solidFill>
                <a:srgbClr val="000000"/>
              </a:solidFill>
            </a:endParaRPr>
          </a:p>
          <a:p>
            <a:pPr defTabSz="949325" eaLnBrk="1" hangingPunct="1">
              <a:buClrTx/>
              <a:buFontTx/>
              <a:buNone/>
            </a:pPr>
            <a:endParaRPr lang="en-US" sz="1400">
              <a:solidFill>
                <a:srgbClr val="000000"/>
              </a:solidFill>
            </a:endParaRPr>
          </a:p>
          <a:p>
            <a:pPr defTabSz="949325" eaLnBrk="1" hangingPunct="1">
              <a:buClrTx/>
              <a:buFontTx/>
              <a:buNone/>
            </a:pPr>
            <a:endParaRPr lang="en-US" sz="1400">
              <a:solidFill>
                <a:srgbClr val="000000"/>
              </a:solidFill>
            </a:endParaRPr>
          </a:p>
          <a:p>
            <a:pPr defTabSz="949325" eaLnBrk="1" hangingPunct="1">
              <a:buClrTx/>
              <a:buFontTx/>
              <a:buNone/>
            </a:pPr>
            <a:r>
              <a:rPr lang="en-US" sz="1400">
                <a:solidFill>
                  <a:srgbClr val="000000"/>
                </a:solidFill>
              </a:rPr>
              <a:t>The views and opinions expressed in this presentation are not necessarily those of Bank of America Corporation; </a:t>
            </a:r>
            <a:r>
              <a:rPr lang="en-US" sz="1400">
                <a:solidFill>
                  <a:srgbClr val="000000"/>
                </a:solidFill>
                <a:cs typeface="Times New Roman" pitchFamily="18" charset="0"/>
              </a:rPr>
              <a:t>Merrill Lynch, Pierce, Fenner &amp; Smith Incorporated; </a:t>
            </a:r>
            <a:r>
              <a:rPr lang="en-US" sz="1400">
                <a:solidFill>
                  <a:srgbClr val="000000"/>
                </a:solidFill>
              </a:rPr>
              <a:t>or any affiliates.</a:t>
            </a:r>
          </a:p>
          <a:p>
            <a:pPr defTabSz="949325" eaLnBrk="1" hangingPunct="1">
              <a:buClrTx/>
              <a:buFontTx/>
              <a:buNone/>
            </a:pPr>
            <a:endParaRPr lang="en-US" sz="1400">
              <a:solidFill>
                <a:srgbClr val="000000"/>
              </a:solidFill>
            </a:endParaRPr>
          </a:p>
          <a:p>
            <a:pPr defTabSz="949325" eaLnBrk="1" hangingPunct="1">
              <a:buClrTx/>
              <a:buFontTx/>
              <a:buNone/>
            </a:pPr>
            <a:r>
              <a:rPr lang="en-US" sz="1400">
                <a:solidFill>
                  <a:srgbClr val="000000"/>
                </a:solidFill>
              </a:rPr>
              <a:t>Nothing discussed or suggested in these materials should be construed as permission to supersede or circumvent any Bank of America, Merrill Lynch, Pierce, Fenner &amp; Smith Incorporated policies, procedures, rules, and guidelines</a:t>
            </a:r>
            <a:r>
              <a:rPr lang="en-US">
                <a:solidFill>
                  <a:srgbClr val="000000"/>
                </a:solidFill>
              </a:rPr>
              <a:t>.</a:t>
            </a:r>
          </a:p>
          <a:p>
            <a:pPr defTabSz="949325" eaLnBrk="1" hangingPunct="1">
              <a:buClrTx/>
              <a:buFontTx/>
              <a:buNone/>
            </a:pPr>
            <a:endParaRPr lang="en-US">
              <a:solidFill>
                <a:srgbClr val="000000"/>
              </a:solidFill>
            </a:endParaRPr>
          </a:p>
          <a:p>
            <a:pPr defTabSz="949325" eaLnBrk="1" hangingPunct="1">
              <a:buClrTx/>
              <a:buFontTx/>
              <a:buNone/>
            </a:pPr>
            <a:r>
              <a:rPr lang="en-US" sz="1400">
                <a:solidFill>
                  <a:srgbClr val="000000"/>
                </a:solidFill>
              </a:rPr>
              <a:t>Merrill Lynch, Pierce, Fenner &amp; Smith Incorporated are not tax or legal advisors. Clients should consult a personal tax or legal advisor prior to making any tax or legal related investment decisions.</a:t>
            </a:r>
          </a:p>
        </p:txBody>
      </p:sp>
      <p:graphicFrame>
        <p:nvGraphicFramePr>
          <p:cNvPr id="2073" name="Group 25"/>
          <p:cNvGraphicFramePr>
            <a:graphicFrameLocks noGrp="1"/>
          </p:cNvGraphicFramePr>
          <p:nvPr/>
        </p:nvGraphicFramePr>
        <p:xfrm>
          <a:off x="642938" y="2925763"/>
          <a:ext cx="8077200" cy="609600"/>
        </p:xfrm>
        <a:graphic>
          <a:graphicData uri="http://schemas.openxmlformats.org/drawingml/2006/table">
            <a:tbl>
              <a:tblPr/>
              <a:tblGrid>
                <a:gridCol w="2590800"/>
                <a:gridCol w="3124200"/>
                <a:gridCol w="2362200"/>
              </a:tblGrid>
              <a:tr h="609600">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ebdings" pitchFamily="18" charset="2"/>
                        <a:buNone/>
                        <a:tabLst/>
                      </a:pPr>
                      <a:r>
                        <a:rPr kumimoji="0" lang="en-US" sz="1200" b="1" i="0" u="none" strike="noStrike" cap="none" normalizeH="0" baseline="0" smtClean="0">
                          <a:ln>
                            <a:noFill/>
                          </a:ln>
                          <a:solidFill>
                            <a:srgbClr val="000000"/>
                          </a:solidFill>
                          <a:effectLst/>
                          <a:latin typeface="Arial" pitchFamily="34" charset="0"/>
                        </a:rPr>
                        <a:t>  Are Not FDIC Insured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ebdings" pitchFamily="18" charset="2"/>
                        <a:buNone/>
                        <a:tabLst/>
                      </a:pPr>
                      <a:r>
                        <a:rPr kumimoji="0" lang="en-US" sz="1200" b="1" i="0" u="none" strike="noStrike" cap="none" normalizeH="0" baseline="0" smtClean="0">
                          <a:ln>
                            <a:noFill/>
                          </a:ln>
                          <a:solidFill>
                            <a:srgbClr val="000000"/>
                          </a:solidFill>
                          <a:effectLst/>
                          <a:latin typeface="Arial" pitchFamily="34" charset="0"/>
                        </a:rPr>
                        <a:t>   Are Not Bank Guaranteed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Tx/>
                        <a:buFont typeface="Webdings" pitchFamily="18" charset="2"/>
                        <a:buNone/>
                        <a:tabLst/>
                      </a:pPr>
                      <a:r>
                        <a:rPr kumimoji="0" lang="en-US" sz="1200" b="1" i="0" u="none" strike="noStrike" cap="none" normalizeH="0" baseline="0" smtClean="0">
                          <a:ln>
                            <a:noFill/>
                          </a:ln>
                          <a:solidFill>
                            <a:srgbClr val="000000"/>
                          </a:solidFill>
                          <a:effectLst/>
                          <a:latin typeface="Arial" pitchFamily="34" charset="0"/>
                        </a:rPr>
                        <a:t> May Lose Value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86141117"/>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a:spcBef>
                <a:spcPct val="50000"/>
              </a:spcBef>
            </a:pPr>
            <a:r>
              <a:rPr lang="en-US" smtClean="0"/>
              <a:t>Dynamic Management Is Critical to Navigating Inflation Cycles</a:t>
            </a:r>
            <a:endParaRPr lang="en-US" b="0" smtClean="0"/>
          </a:p>
        </p:txBody>
      </p:sp>
      <p:sp>
        <p:nvSpPr>
          <p:cNvPr id="104450" name="Rectangle 3"/>
          <p:cNvSpPr>
            <a:spLocks noChangeArrowheads="1"/>
          </p:cNvSpPr>
          <p:nvPr>
            <p:custDataLst>
              <p:tags r:id="rId2"/>
            </p:custDataLst>
          </p:nvPr>
        </p:nvSpPr>
        <p:spPr bwMode="gray">
          <a:xfrm>
            <a:off x="533400" y="5294313"/>
            <a:ext cx="8839200" cy="1108075"/>
          </a:xfrm>
          <a:prstGeom prst="rect">
            <a:avLst/>
          </a:prstGeom>
          <a:noFill/>
          <a:ln w="9525">
            <a:noFill/>
            <a:miter lim="800000"/>
            <a:headEnd/>
            <a:tailEnd/>
          </a:ln>
        </p:spPr>
        <p:txBody>
          <a:bodyPr lIns="0" tIns="0" rIns="0" bIns="0" anchor="b">
            <a:spAutoFit/>
          </a:bodyPr>
          <a:lstStyle/>
          <a:p>
            <a:pPr eaLnBrk="0" hangingPunct="0"/>
            <a:r>
              <a:rPr lang="en-US" sz="800" b="1"/>
              <a:t>Historical analysis does not guarantee future results. Individuals cannot invest directly in an index. Diversification does not eliminate the risk of loss.</a:t>
            </a:r>
          </a:p>
          <a:p>
            <a:pPr eaLnBrk="0" hangingPunct="0"/>
            <a:r>
              <a:rPr lang="en-US" sz="800"/>
              <a:t>December 1972–June 2011</a:t>
            </a:r>
          </a:p>
          <a:p>
            <a:pPr eaLnBrk="0" hangingPunct="0"/>
            <a:r>
              <a:rPr lang="en-US" sz="800"/>
              <a:t>Data reflect averages of rolling one-year total returns measured quarterly. High (Low) Inflation represents periods where trailing one-year inflation rate was higher (lower) than its 1972–2011 average. High (Low) Growth represents periods where real GDP growth was higher (lower) than its 1972–2011 average.</a:t>
            </a:r>
          </a:p>
          <a:p>
            <a:pPr eaLnBrk="0" hangingPunct="0">
              <a:buClr>
                <a:schemeClr val="accent1"/>
              </a:buClr>
              <a:buFont typeface="Webdings" pitchFamily="18" charset="2"/>
              <a:buNone/>
            </a:pPr>
            <a:r>
              <a:rPr lang="en-US" sz="800"/>
              <a:t>Inflation is measured by US Consumer Price Index, US City Average, all items, not seasonally adjusted. Growth is represented by US Real Gross Domestic Product, seasonally adjusted. Real Estate Stocks represented by NAREIT US Equity REIT Index. Natural Resource Stocks represented by equally weighted Energy and Metals equity sector returns (rebalanced monthly) from Ken French Data Library through 1998 and by MSCI ACWI Commodity Producers Index thereafter. Commodities represented by S&amp;P GSCI Commodity Index through 1991 and by DJ-UBS Commodity Index thereafter. Diversified Equities represented by MSCI World Index. Individuals cannot invest directly in an index. Please see the end of the presentation for index definitions.</a:t>
            </a:r>
          </a:p>
          <a:p>
            <a:pPr eaLnBrk="0" hangingPunct="0"/>
            <a:r>
              <a:rPr lang="en-US" sz="800"/>
              <a:t>Source: Bloomberg, Dow Jones, Ken French Data Library, MSCI, NAREIT, St. Louis Federal Reserve, Standard &amp; Poor’s and AllianceBernstein</a:t>
            </a:r>
          </a:p>
        </p:txBody>
      </p:sp>
      <p:sp>
        <p:nvSpPr>
          <p:cNvPr id="104451" name="Text Box 4"/>
          <p:cNvSpPr txBox="1">
            <a:spLocks noChangeArrowheads="1"/>
          </p:cNvSpPr>
          <p:nvPr>
            <p:custDataLst>
              <p:tags r:id="rId3"/>
            </p:custDataLst>
          </p:nvPr>
        </p:nvSpPr>
        <p:spPr bwMode="gray">
          <a:xfrm>
            <a:off x="1211263" y="3406775"/>
            <a:ext cx="2178050" cy="182563"/>
          </a:xfrm>
          <a:prstGeom prst="rect">
            <a:avLst/>
          </a:prstGeom>
          <a:noFill/>
          <a:ln w="9525">
            <a:noFill/>
            <a:miter lim="800000"/>
            <a:headEnd/>
            <a:tailEnd/>
          </a:ln>
        </p:spPr>
        <p:txBody>
          <a:bodyPr lIns="0" tIns="0" rIns="0" bIns="0">
            <a:spAutoFit/>
          </a:bodyPr>
          <a:lstStyle/>
          <a:p>
            <a:pPr algn="ctr" defTabSz="850900" eaLnBrk="0" hangingPunct="0">
              <a:tabLst>
                <a:tab pos="4249738" algn="r"/>
              </a:tabLst>
            </a:pPr>
            <a:r>
              <a:rPr lang="en-US"/>
              <a:t>Low Growth/Low Inflation</a:t>
            </a:r>
          </a:p>
        </p:txBody>
      </p:sp>
      <p:sp>
        <p:nvSpPr>
          <p:cNvPr id="104452" name="Text Box 5"/>
          <p:cNvSpPr txBox="1">
            <a:spLocks noChangeArrowheads="1"/>
          </p:cNvSpPr>
          <p:nvPr>
            <p:custDataLst>
              <p:tags r:id="rId4"/>
            </p:custDataLst>
          </p:nvPr>
        </p:nvSpPr>
        <p:spPr bwMode="gray">
          <a:xfrm>
            <a:off x="5815013" y="3406775"/>
            <a:ext cx="2178050" cy="182563"/>
          </a:xfrm>
          <a:prstGeom prst="rect">
            <a:avLst/>
          </a:prstGeom>
          <a:noFill/>
          <a:ln w="9525">
            <a:noFill/>
            <a:miter lim="800000"/>
            <a:headEnd/>
            <a:tailEnd/>
          </a:ln>
        </p:spPr>
        <p:txBody>
          <a:bodyPr lIns="0" tIns="0" rIns="0" bIns="0">
            <a:spAutoFit/>
          </a:bodyPr>
          <a:lstStyle/>
          <a:p>
            <a:pPr algn="ctr" defTabSz="850900" eaLnBrk="0" hangingPunct="0">
              <a:tabLst>
                <a:tab pos="4249738" algn="r"/>
              </a:tabLst>
            </a:pPr>
            <a:r>
              <a:rPr lang="en-US"/>
              <a:t>Low Growth/High Inflation</a:t>
            </a:r>
          </a:p>
        </p:txBody>
      </p:sp>
      <p:sp>
        <p:nvSpPr>
          <p:cNvPr id="104453" name="Text Box 6"/>
          <p:cNvSpPr txBox="1">
            <a:spLocks noChangeArrowheads="1"/>
          </p:cNvSpPr>
          <p:nvPr>
            <p:custDataLst>
              <p:tags r:id="rId5"/>
            </p:custDataLst>
          </p:nvPr>
        </p:nvSpPr>
        <p:spPr bwMode="gray">
          <a:xfrm>
            <a:off x="1211263" y="1533525"/>
            <a:ext cx="2178050" cy="182563"/>
          </a:xfrm>
          <a:prstGeom prst="rect">
            <a:avLst/>
          </a:prstGeom>
          <a:noFill/>
          <a:ln w="9525">
            <a:noFill/>
            <a:miter lim="800000"/>
            <a:headEnd/>
            <a:tailEnd/>
          </a:ln>
        </p:spPr>
        <p:txBody>
          <a:bodyPr lIns="0" tIns="0" rIns="0" bIns="0">
            <a:spAutoFit/>
          </a:bodyPr>
          <a:lstStyle/>
          <a:p>
            <a:pPr algn="ctr" defTabSz="850900" eaLnBrk="0" hangingPunct="0">
              <a:tabLst>
                <a:tab pos="4249738" algn="r"/>
              </a:tabLst>
            </a:pPr>
            <a:r>
              <a:rPr lang="en-US"/>
              <a:t>High Growth/Low Inflation</a:t>
            </a:r>
          </a:p>
        </p:txBody>
      </p:sp>
      <p:sp>
        <p:nvSpPr>
          <p:cNvPr id="104454" name="Text Box 7"/>
          <p:cNvSpPr txBox="1">
            <a:spLocks noChangeArrowheads="1"/>
          </p:cNvSpPr>
          <p:nvPr>
            <p:custDataLst>
              <p:tags r:id="rId6"/>
            </p:custDataLst>
          </p:nvPr>
        </p:nvSpPr>
        <p:spPr bwMode="gray">
          <a:xfrm>
            <a:off x="5815013" y="1533525"/>
            <a:ext cx="2178050" cy="182563"/>
          </a:xfrm>
          <a:prstGeom prst="rect">
            <a:avLst/>
          </a:prstGeom>
          <a:noFill/>
          <a:ln w="9525">
            <a:noFill/>
            <a:miter lim="800000"/>
            <a:headEnd/>
            <a:tailEnd/>
          </a:ln>
        </p:spPr>
        <p:txBody>
          <a:bodyPr lIns="0" tIns="0" rIns="0" bIns="0">
            <a:spAutoFit/>
          </a:bodyPr>
          <a:lstStyle/>
          <a:p>
            <a:pPr algn="ctr" defTabSz="850900" eaLnBrk="0" hangingPunct="0">
              <a:tabLst>
                <a:tab pos="4249738" algn="r"/>
              </a:tabLst>
            </a:pPr>
            <a:r>
              <a:rPr lang="en-US"/>
              <a:t>High Growth/High Inflation</a:t>
            </a:r>
          </a:p>
        </p:txBody>
      </p:sp>
      <p:sp>
        <p:nvSpPr>
          <p:cNvPr id="104455" name="Text Box 8"/>
          <p:cNvSpPr txBox="1">
            <a:spLocks noChangeArrowheads="1"/>
          </p:cNvSpPr>
          <p:nvPr>
            <p:custDataLst>
              <p:tags r:id="rId7"/>
            </p:custDataLst>
          </p:nvPr>
        </p:nvSpPr>
        <p:spPr bwMode="gray">
          <a:xfrm>
            <a:off x="4086225" y="1501775"/>
            <a:ext cx="965200" cy="212725"/>
          </a:xfrm>
          <a:prstGeom prst="rect">
            <a:avLst/>
          </a:prstGeom>
          <a:noFill/>
          <a:ln w="9525">
            <a:noFill/>
            <a:miter lim="800000"/>
            <a:headEnd/>
            <a:tailEnd/>
          </a:ln>
        </p:spPr>
        <p:txBody>
          <a:bodyPr lIns="0" tIns="0" rIns="0" bIns="0">
            <a:spAutoFit/>
          </a:bodyPr>
          <a:lstStyle/>
          <a:p>
            <a:pPr algn="ctr" defTabSz="850900" eaLnBrk="0" hangingPunct="0">
              <a:tabLst>
                <a:tab pos="4249738" algn="r"/>
              </a:tabLst>
            </a:pPr>
            <a:r>
              <a:rPr lang="en-US" sz="1400" b="1">
                <a:solidFill>
                  <a:schemeClr val="folHlink"/>
                </a:solidFill>
              </a:rPr>
              <a:t>Growth</a:t>
            </a:r>
          </a:p>
        </p:txBody>
      </p:sp>
      <p:sp>
        <p:nvSpPr>
          <p:cNvPr id="104456" name="Text Box 9"/>
          <p:cNvSpPr txBox="1">
            <a:spLocks noChangeArrowheads="1"/>
          </p:cNvSpPr>
          <p:nvPr>
            <p:custDataLst>
              <p:tags r:id="rId8"/>
            </p:custDataLst>
          </p:nvPr>
        </p:nvSpPr>
        <p:spPr bwMode="gray">
          <a:xfrm>
            <a:off x="8421688" y="3236913"/>
            <a:ext cx="965200" cy="212725"/>
          </a:xfrm>
          <a:prstGeom prst="rect">
            <a:avLst/>
          </a:prstGeom>
          <a:noFill/>
          <a:ln w="9525">
            <a:noFill/>
            <a:miter lim="800000"/>
            <a:headEnd/>
            <a:tailEnd/>
          </a:ln>
        </p:spPr>
        <p:txBody>
          <a:bodyPr lIns="0" tIns="0" rIns="0" bIns="0">
            <a:spAutoFit/>
          </a:bodyPr>
          <a:lstStyle/>
          <a:p>
            <a:pPr algn="ctr" defTabSz="850900" eaLnBrk="0" hangingPunct="0">
              <a:tabLst>
                <a:tab pos="4249738" algn="r"/>
              </a:tabLst>
            </a:pPr>
            <a:r>
              <a:rPr lang="en-US" sz="1400" b="1">
                <a:solidFill>
                  <a:schemeClr val="folHlink"/>
                </a:solidFill>
              </a:rPr>
              <a:t>Inflation</a:t>
            </a:r>
          </a:p>
        </p:txBody>
      </p:sp>
      <p:sp>
        <p:nvSpPr>
          <p:cNvPr id="104457" name="Line 10"/>
          <p:cNvSpPr>
            <a:spLocks noChangeShapeType="1"/>
          </p:cNvSpPr>
          <p:nvPr/>
        </p:nvSpPr>
        <p:spPr bwMode="gray">
          <a:xfrm flipV="1">
            <a:off x="4564063" y="1836738"/>
            <a:ext cx="9525" cy="3298825"/>
          </a:xfrm>
          <a:prstGeom prst="line">
            <a:avLst/>
          </a:prstGeom>
          <a:noFill/>
          <a:ln w="25400">
            <a:solidFill>
              <a:schemeClr val="tx1"/>
            </a:solidFill>
            <a:round/>
            <a:headEnd type="triangle" w="med" len="med"/>
            <a:tailEnd type="triangle" w="med" len="med"/>
          </a:ln>
        </p:spPr>
        <p:txBody>
          <a:bodyPr lIns="0" tIns="0" rIns="0" bIns="0">
            <a:spAutoFit/>
          </a:bodyPr>
          <a:lstStyle/>
          <a:p>
            <a:endParaRPr lang="en-US"/>
          </a:p>
        </p:txBody>
      </p:sp>
      <p:sp>
        <p:nvSpPr>
          <p:cNvPr id="104458" name="Line 11"/>
          <p:cNvSpPr>
            <a:spLocks noChangeShapeType="1"/>
          </p:cNvSpPr>
          <p:nvPr/>
        </p:nvSpPr>
        <p:spPr bwMode="gray">
          <a:xfrm flipV="1">
            <a:off x="609600" y="3343275"/>
            <a:ext cx="7858125" cy="0"/>
          </a:xfrm>
          <a:prstGeom prst="line">
            <a:avLst/>
          </a:prstGeom>
          <a:noFill/>
          <a:ln w="25400">
            <a:solidFill>
              <a:schemeClr val="tx1"/>
            </a:solidFill>
            <a:round/>
            <a:headEnd type="triangle" w="med" len="med"/>
            <a:tailEnd type="triangle" w="med" len="med"/>
          </a:ln>
        </p:spPr>
        <p:txBody>
          <a:bodyPr lIns="0" tIns="0" rIns="0" bIns="0">
            <a:spAutoFit/>
          </a:bodyPr>
          <a:lstStyle/>
          <a:p>
            <a:endParaRPr lang="en-US"/>
          </a:p>
        </p:txBody>
      </p:sp>
      <p:sp>
        <p:nvSpPr>
          <p:cNvPr id="104459" name="Text Box 12"/>
          <p:cNvSpPr txBox="1">
            <a:spLocks noChangeArrowheads="1"/>
          </p:cNvSpPr>
          <p:nvPr>
            <p:custDataLst>
              <p:tags r:id="rId9"/>
            </p:custDataLst>
          </p:nvPr>
        </p:nvSpPr>
        <p:spPr bwMode="gray">
          <a:xfrm>
            <a:off x="3313113" y="1200150"/>
            <a:ext cx="3273425" cy="212725"/>
          </a:xfrm>
          <a:prstGeom prst="rect">
            <a:avLst/>
          </a:prstGeom>
          <a:noFill/>
          <a:ln w="9525">
            <a:noFill/>
            <a:miter lim="800000"/>
            <a:headEnd/>
            <a:tailEnd/>
          </a:ln>
        </p:spPr>
        <p:txBody>
          <a:bodyPr lIns="0" tIns="0" rIns="0" bIns="0">
            <a:spAutoFit/>
          </a:bodyPr>
          <a:lstStyle/>
          <a:p>
            <a:pPr algn="ctr" defTabSz="949325" eaLnBrk="0" hangingPunct="0">
              <a:buClr>
                <a:schemeClr val="accent1"/>
              </a:buClr>
              <a:buFont typeface="Webdings" pitchFamily="18" charset="2"/>
              <a:buNone/>
            </a:pPr>
            <a:r>
              <a:rPr lang="en-AU" sz="1400" b="1"/>
              <a:t>Average Annual Real Returns</a:t>
            </a:r>
            <a:endParaRPr lang="en-US" sz="1400" b="1"/>
          </a:p>
        </p:txBody>
      </p:sp>
      <p:pic>
        <p:nvPicPr>
          <p:cNvPr id="104460" name="Picture 13"/>
          <p:cNvPicPr>
            <a:picLocks noChangeAspect="1" noChangeArrowheads="1"/>
          </p:cNvPicPr>
          <p:nvPr/>
        </p:nvPicPr>
        <p:blipFill>
          <a:blip r:embed="rId12"/>
          <a:srcRect/>
          <a:stretch>
            <a:fillRect/>
          </a:stretch>
        </p:blipFill>
        <p:spPr bwMode="gray">
          <a:xfrm>
            <a:off x="676275" y="1581150"/>
            <a:ext cx="3343275" cy="1895475"/>
          </a:xfrm>
          <a:prstGeom prst="rect">
            <a:avLst/>
          </a:prstGeom>
          <a:noFill/>
          <a:ln w="9525">
            <a:noFill/>
            <a:miter lim="800000"/>
            <a:headEnd/>
            <a:tailEnd/>
          </a:ln>
        </p:spPr>
      </p:pic>
      <p:pic>
        <p:nvPicPr>
          <p:cNvPr id="104461" name="Picture 14"/>
          <p:cNvPicPr>
            <a:picLocks noChangeAspect="1" noChangeArrowheads="1"/>
          </p:cNvPicPr>
          <p:nvPr/>
        </p:nvPicPr>
        <p:blipFill>
          <a:blip r:embed="rId13"/>
          <a:srcRect/>
          <a:stretch>
            <a:fillRect/>
          </a:stretch>
        </p:blipFill>
        <p:spPr bwMode="gray">
          <a:xfrm>
            <a:off x="676275" y="3567113"/>
            <a:ext cx="3343275" cy="1895475"/>
          </a:xfrm>
          <a:prstGeom prst="rect">
            <a:avLst/>
          </a:prstGeom>
          <a:noFill/>
          <a:ln w="9525">
            <a:noFill/>
            <a:miter lim="800000"/>
            <a:headEnd/>
            <a:tailEnd/>
          </a:ln>
        </p:spPr>
      </p:pic>
      <p:pic>
        <p:nvPicPr>
          <p:cNvPr id="104462" name="Picture 16"/>
          <p:cNvPicPr>
            <a:picLocks noChangeAspect="1" noChangeArrowheads="1"/>
          </p:cNvPicPr>
          <p:nvPr/>
        </p:nvPicPr>
        <p:blipFill>
          <a:blip r:embed="rId14"/>
          <a:srcRect/>
          <a:stretch>
            <a:fillRect/>
          </a:stretch>
        </p:blipFill>
        <p:spPr bwMode="gray">
          <a:xfrm>
            <a:off x="5248275" y="1581150"/>
            <a:ext cx="3343275" cy="1895475"/>
          </a:xfrm>
          <a:prstGeom prst="rect">
            <a:avLst/>
          </a:prstGeom>
          <a:noFill/>
          <a:ln w="9525">
            <a:noFill/>
            <a:miter lim="800000"/>
            <a:headEnd/>
            <a:tailEnd/>
          </a:ln>
        </p:spPr>
      </p:pic>
      <p:sp>
        <p:nvSpPr>
          <p:cNvPr id="104463" name="AutoShape 18"/>
          <p:cNvSpPr>
            <a:spLocks noChangeAspect="1" noChangeArrowheads="1" noTextEdit="1"/>
          </p:cNvSpPr>
          <p:nvPr/>
        </p:nvSpPr>
        <p:spPr bwMode="auto">
          <a:xfrm>
            <a:off x="5248275" y="3590925"/>
            <a:ext cx="3343275" cy="1895475"/>
          </a:xfrm>
          <a:prstGeom prst="rect">
            <a:avLst/>
          </a:prstGeom>
          <a:noFill/>
          <a:ln w="9525">
            <a:noFill/>
            <a:miter lim="800000"/>
            <a:headEnd/>
            <a:tailEnd/>
          </a:ln>
        </p:spPr>
        <p:txBody>
          <a:bodyPr/>
          <a:lstStyle/>
          <a:p>
            <a:endParaRPr lang="en-US"/>
          </a:p>
        </p:txBody>
      </p:sp>
      <p:sp>
        <p:nvSpPr>
          <p:cNvPr id="104464" name="Rectangle 19"/>
          <p:cNvSpPr>
            <a:spLocks noChangeArrowheads="1"/>
          </p:cNvSpPr>
          <p:nvPr/>
        </p:nvSpPr>
        <p:spPr bwMode="gray">
          <a:xfrm>
            <a:off x="5534025" y="4300538"/>
            <a:ext cx="476250" cy="257175"/>
          </a:xfrm>
          <a:prstGeom prst="rect">
            <a:avLst/>
          </a:prstGeom>
          <a:solidFill>
            <a:srgbClr val="8CA005"/>
          </a:solidFill>
          <a:ln w="9525">
            <a:noFill/>
            <a:miter lim="800000"/>
            <a:headEnd/>
            <a:tailEnd/>
          </a:ln>
        </p:spPr>
        <p:txBody>
          <a:bodyPr/>
          <a:lstStyle/>
          <a:p>
            <a:pPr eaLnBrk="0" hangingPunct="0">
              <a:buClr>
                <a:schemeClr val="accent1"/>
              </a:buClr>
              <a:buFont typeface="Webdings" pitchFamily="18" charset="2"/>
              <a:buNone/>
            </a:pPr>
            <a:endParaRPr lang="en-US"/>
          </a:p>
        </p:txBody>
      </p:sp>
      <p:sp>
        <p:nvSpPr>
          <p:cNvPr id="104465" name="Rectangle 20"/>
          <p:cNvSpPr>
            <a:spLocks noChangeArrowheads="1"/>
          </p:cNvSpPr>
          <p:nvPr/>
        </p:nvSpPr>
        <p:spPr bwMode="gray">
          <a:xfrm>
            <a:off x="6296025" y="3900488"/>
            <a:ext cx="485775" cy="400050"/>
          </a:xfrm>
          <a:prstGeom prst="rect">
            <a:avLst/>
          </a:prstGeom>
          <a:solidFill>
            <a:srgbClr val="327A8C"/>
          </a:solidFill>
          <a:ln w="9525">
            <a:noFill/>
            <a:miter lim="800000"/>
            <a:headEnd/>
            <a:tailEnd/>
          </a:ln>
        </p:spPr>
        <p:txBody>
          <a:bodyPr/>
          <a:lstStyle/>
          <a:p>
            <a:pPr eaLnBrk="0" hangingPunct="0">
              <a:buClr>
                <a:schemeClr val="accent1"/>
              </a:buClr>
              <a:buFont typeface="Webdings" pitchFamily="18" charset="2"/>
              <a:buNone/>
            </a:pPr>
            <a:endParaRPr lang="en-US"/>
          </a:p>
        </p:txBody>
      </p:sp>
      <p:sp>
        <p:nvSpPr>
          <p:cNvPr id="104466" name="Rectangle 21"/>
          <p:cNvSpPr>
            <a:spLocks noChangeArrowheads="1"/>
          </p:cNvSpPr>
          <p:nvPr/>
        </p:nvSpPr>
        <p:spPr bwMode="gray">
          <a:xfrm>
            <a:off x="7067550" y="4110038"/>
            <a:ext cx="476250" cy="190500"/>
          </a:xfrm>
          <a:prstGeom prst="rect">
            <a:avLst/>
          </a:prstGeom>
          <a:solidFill>
            <a:srgbClr val="78B4C3"/>
          </a:solidFill>
          <a:ln w="9525">
            <a:noFill/>
            <a:miter lim="800000"/>
            <a:headEnd/>
            <a:tailEnd/>
          </a:ln>
        </p:spPr>
        <p:txBody>
          <a:bodyPr/>
          <a:lstStyle/>
          <a:p>
            <a:pPr eaLnBrk="0" hangingPunct="0">
              <a:buClr>
                <a:schemeClr val="accent1"/>
              </a:buClr>
              <a:buFont typeface="Webdings" pitchFamily="18" charset="2"/>
              <a:buNone/>
            </a:pPr>
            <a:endParaRPr lang="en-US"/>
          </a:p>
        </p:txBody>
      </p:sp>
      <p:sp>
        <p:nvSpPr>
          <p:cNvPr id="104467" name="Rectangle 22"/>
          <p:cNvSpPr>
            <a:spLocks noChangeArrowheads="1"/>
          </p:cNvSpPr>
          <p:nvPr/>
        </p:nvSpPr>
        <p:spPr bwMode="gray">
          <a:xfrm>
            <a:off x="7829550" y="4300538"/>
            <a:ext cx="476250" cy="314325"/>
          </a:xfrm>
          <a:prstGeom prst="rect">
            <a:avLst/>
          </a:prstGeom>
          <a:solidFill>
            <a:srgbClr val="969696"/>
          </a:solidFill>
          <a:ln w="9525">
            <a:noFill/>
            <a:miter lim="800000"/>
            <a:headEnd/>
            <a:tailEnd/>
          </a:ln>
        </p:spPr>
        <p:txBody>
          <a:bodyPr/>
          <a:lstStyle/>
          <a:p>
            <a:pPr eaLnBrk="0" hangingPunct="0">
              <a:buClr>
                <a:schemeClr val="accent1"/>
              </a:buClr>
              <a:buFont typeface="Webdings" pitchFamily="18" charset="2"/>
              <a:buNone/>
            </a:pPr>
            <a:endParaRPr lang="en-US"/>
          </a:p>
        </p:txBody>
      </p:sp>
      <p:sp>
        <p:nvSpPr>
          <p:cNvPr id="104468" name="Line 23"/>
          <p:cNvSpPr>
            <a:spLocks noChangeShapeType="1"/>
          </p:cNvSpPr>
          <p:nvPr/>
        </p:nvSpPr>
        <p:spPr bwMode="gray">
          <a:xfrm>
            <a:off x="5391150" y="4300538"/>
            <a:ext cx="3057525" cy="0"/>
          </a:xfrm>
          <a:prstGeom prst="line">
            <a:avLst/>
          </a:prstGeom>
          <a:noFill/>
          <a:ln w="9525">
            <a:solidFill>
              <a:srgbClr val="000000"/>
            </a:solidFill>
            <a:round/>
            <a:headEnd/>
            <a:tailEnd/>
          </a:ln>
        </p:spPr>
        <p:txBody>
          <a:bodyPr/>
          <a:lstStyle/>
          <a:p>
            <a:endParaRPr lang="en-US"/>
          </a:p>
        </p:txBody>
      </p:sp>
      <p:sp>
        <p:nvSpPr>
          <p:cNvPr id="104469" name="Rectangle 24"/>
          <p:cNvSpPr>
            <a:spLocks noChangeArrowheads="1"/>
          </p:cNvSpPr>
          <p:nvPr/>
        </p:nvSpPr>
        <p:spPr bwMode="auto">
          <a:xfrm>
            <a:off x="5667375" y="4605338"/>
            <a:ext cx="330200" cy="152400"/>
          </a:xfrm>
          <a:prstGeom prst="rect">
            <a:avLst/>
          </a:prstGeom>
          <a:noFill/>
          <a:ln w="9525">
            <a:noFill/>
            <a:miter lim="800000"/>
            <a:headEnd/>
            <a:tailEnd/>
          </a:ln>
        </p:spPr>
        <p:txBody>
          <a:bodyPr wrap="none" lIns="0" tIns="0" rIns="0" bIns="0">
            <a:spAutoFit/>
          </a:bodyPr>
          <a:lstStyle/>
          <a:p>
            <a:r>
              <a:rPr lang="en-US" sz="1000">
                <a:solidFill>
                  <a:srgbClr val="000000"/>
                </a:solidFill>
              </a:rPr>
              <a:t>-6.3%</a:t>
            </a:r>
            <a:endParaRPr lang="en-US"/>
          </a:p>
        </p:txBody>
      </p:sp>
      <p:sp>
        <p:nvSpPr>
          <p:cNvPr id="104470" name="Rectangle 25"/>
          <p:cNvSpPr>
            <a:spLocks noChangeArrowheads="1"/>
          </p:cNvSpPr>
          <p:nvPr/>
        </p:nvSpPr>
        <p:spPr bwMode="auto">
          <a:xfrm>
            <a:off x="6340475" y="3690938"/>
            <a:ext cx="357188" cy="152400"/>
          </a:xfrm>
          <a:prstGeom prst="rect">
            <a:avLst/>
          </a:prstGeom>
          <a:noFill/>
          <a:ln w="9525">
            <a:noFill/>
            <a:miter lim="800000"/>
            <a:headEnd/>
            <a:tailEnd/>
          </a:ln>
        </p:spPr>
        <p:txBody>
          <a:bodyPr wrap="none" lIns="0" tIns="0" rIns="0" bIns="0">
            <a:spAutoFit/>
          </a:bodyPr>
          <a:lstStyle/>
          <a:p>
            <a:r>
              <a:rPr lang="en-US" sz="1000">
                <a:solidFill>
                  <a:srgbClr val="000000"/>
                </a:solidFill>
              </a:rPr>
              <a:t>10.1%</a:t>
            </a:r>
            <a:endParaRPr lang="en-US"/>
          </a:p>
        </p:txBody>
      </p:sp>
      <p:sp>
        <p:nvSpPr>
          <p:cNvPr id="104471" name="Rectangle 26"/>
          <p:cNvSpPr>
            <a:spLocks noChangeArrowheads="1"/>
          </p:cNvSpPr>
          <p:nvPr/>
        </p:nvSpPr>
        <p:spPr bwMode="auto">
          <a:xfrm>
            <a:off x="7140575" y="3900488"/>
            <a:ext cx="287338" cy="152400"/>
          </a:xfrm>
          <a:prstGeom prst="rect">
            <a:avLst/>
          </a:prstGeom>
          <a:noFill/>
          <a:ln w="9525">
            <a:noFill/>
            <a:miter lim="800000"/>
            <a:headEnd/>
            <a:tailEnd/>
          </a:ln>
        </p:spPr>
        <p:txBody>
          <a:bodyPr wrap="none" lIns="0" tIns="0" rIns="0" bIns="0">
            <a:spAutoFit/>
          </a:bodyPr>
          <a:lstStyle/>
          <a:p>
            <a:r>
              <a:rPr lang="en-US" sz="1000">
                <a:solidFill>
                  <a:srgbClr val="000000"/>
                </a:solidFill>
              </a:rPr>
              <a:t>5.0%</a:t>
            </a:r>
            <a:endParaRPr lang="en-US"/>
          </a:p>
        </p:txBody>
      </p:sp>
      <p:sp>
        <p:nvSpPr>
          <p:cNvPr id="104472" name="Rectangle 27"/>
          <p:cNvSpPr>
            <a:spLocks noChangeArrowheads="1"/>
          </p:cNvSpPr>
          <p:nvPr/>
        </p:nvSpPr>
        <p:spPr bwMode="auto">
          <a:xfrm>
            <a:off x="7923213" y="4662488"/>
            <a:ext cx="330200" cy="152400"/>
          </a:xfrm>
          <a:prstGeom prst="rect">
            <a:avLst/>
          </a:prstGeom>
          <a:noFill/>
          <a:ln w="9525">
            <a:noFill/>
            <a:miter lim="800000"/>
            <a:headEnd/>
            <a:tailEnd/>
          </a:ln>
        </p:spPr>
        <p:txBody>
          <a:bodyPr wrap="none" lIns="0" tIns="0" rIns="0" bIns="0">
            <a:spAutoFit/>
          </a:bodyPr>
          <a:lstStyle/>
          <a:p>
            <a:r>
              <a:rPr lang="en-US" sz="1000">
                <a:solidFill>
                  <a:srgbClr val="000000"/>
                </a:solidFill>
              </a:rPr>
              <a:t>-7.8%</a:t>
            </a:r>
            <a:endParaRPr lang="en-US"/>
          </a:p>
        </p:txBody>
      </p:sp>
      <p:sp>
        <p:nvSpPr>
          <p:cNvPr id="104473" name="Rectangle 28"/>
          <p:cNvSpPr>
            <a:spLocks noChangeArrowheads="1"/>
          </p:cNvSpPr>
          <p:nvPr/>
        </p:nvSpPr>
        <p:spPr bwMode="auto">
          <a:xfrm>
            <a:off x="5448300" y="4805363"/>
            <a:ext cx="652463" cy="152400"/>
          </a:xfrm>
          <a:prstGeom prst="rect">
            <a:avLst/>
          </a:prstGeom>
          <a:noFill/>
          <a:ln w="9525">
            <a:noFill/>
            <a:miter lim="800000"/>
            <a:headEnd/>
            <a:tailEnd/>
          </a:ln>
        </p:spPr>
        <p:txBody>
          <a:bodyPr wrap="none" lIns="0" tIns="0" rIns="0" bIns="0">
            <a:spAutoFit/>
          </a:bodyPr>
          <a:lstStyle/>
          <a:p>
            <a:r>
              <a:rPr lang="en-US" sz="1000">
                <a:solidFill>
                  <a:srgbClr val="000000"/>
                </a:solidFill>
              </a:rPr>
              <a:t>Real Estate</a:t>
            </a:r>
            <a:endParaRPr lang="en-US"/>
          </a:p>
        </p:txBody>
      </p:sp>
      <p:sp>
        <p:nvSpPr>
          <p:cNvPr id="104474" name="Rectangle 29"/>
          <p:cNvSpPr>
            <a:spLocks noChangeArrowheads="1"/>
          </p:cNvSpPr>
          <p:nvPr/>
        </p:nvSpPr>
        <p:spPr bwMode="auto">
          <a:xfrm>
            <a:off x="5581650" y="4967288"/>
            <a:ext cx="379413" cy="152400"/>
          </a:xfrm>
          <a:prstGeom prst="rect">
            <a:avLst/>
          </a:prstGeom>
          <a:noFill/>
          <a:ln w="9525">
            <a:noFill/>
            <a:miter lim="800000"/>
            <a:headEnd/>
            <a:tailEnd/>
          </a:ln>
        </p:spPr>
        <p:txBody>
          <a:bodyPr wrap="none" lIns="0" tIns="0" rIns="0" bIns="0">
            <a:spAutoFit/>
          </a:bodyPr>
          <a:lstStyle/>
          <a:p>
            <a:r>
              <a:rPr lang="en-US" sz="1000">
                <a:solidFill>
                  <a:srgbClr val="000000"/>
                </a:solidFill>
              </a:rPr>
              <a:t>Stocks</a:t>
            </a:r>
            <a:endParaRPr lang="en-US"/>
          </a:p>
        </p:txBody>
      </p:sp>
      <p:sp>
        <p:nvSpPr>
          <p:cNvPr id="104475" name="Rectangle 30"/>
          <p:cNvSpPr>
            <a:spLocks noChangeArrowheads="1"/>
          </p:cNvSpPr>
          <p:nvPr/>
        </p:nvSpPr>
        <p:spPr bwMode="auto">
          <a:xfrm>
            <a:off x="6172200" y="4805363"/>
            <a:ext cx="739775" cy="152400"/>
          </a:xfrm>
          <a:prstGeom prst="rect">
            <a:avLst/>
          </a:prstGeom>
          <a:noFill/>
          <a:ln w="9525">
            <a:noFill/>
            <a:miter lim="800000"/>
            <a:headEnd/>
            <a:tailEnd/>
          </a:ln>
        </p:spPr>
        <p:txBody>
          <a:bodyPr wrap="none" lIns="0" tIns="0" rIns="0" bIns="0">
            <a:spAutoFit/>
          </a:bodyPr>
          <a:lstStyle/>
          <a:p>
            <a:r>
              <a:rPr lang="en-US" sz="1000">
                <a:solidFill>
                  <a:srgbClr val="000000"/>
                </a:solidFill>
              </a:rPr>
              <a:t>Commodities</a:t>
            </a:r>
            <a:endParaRPr lang="en-US"/>
          </a:p>
        </p:txBody>
      </p:sp>
      <p:sp>
        <p:nvSpPr>
          <p:cNvPr id="104476" name="Rectangle 31"/>
          <p:cNvSpPr>
            <a:spLocks noChangeArrowheads="1"/>
          </p:cNvSpPr>
          <p:nvPr/>
        </p:nvSpPr>
        <p:spPr bwMode="auto">
          <a:xfrm>
            <a:off x="7115175" y="4805363"/>
            <a:ext cx="407988" cy="152400"/>
          </a:xfrm>
          <a:prstGeom prst="rect">
            <a:avLst/>
          </a:prstGeom>
          <a:noFill/>
          <a:ln w="9525">
            <a:noFill/>
            <a:miter lim="800000"/>
            <a:headEnd/>
            <a:tailEnd/>
          </a:ln>
        </p:spPr>
        <p:txBody>
          <a:bodyPr wrap="none" lIns="0" tIns="0" rIns="0" bIns="0">
            <a:spAutoFit/>
          </a:bodyPr>
          <a:lstStyle/>
          <a:p>
            <a:r>
              <a:rPr lang="en-US" sz="1000">
                <a:solidFill>
                  <a:srgbClr val="000000"/>
                </a:solidFill>
              </a:rPr>
              <a:t>Natural</a:t>
            </a:r>
            <a:endParaRPr lang="en-US"/>
          </a:p>
        </p:txBody>
      </p:sp>
      <p:sp>
        <p:nvSpPr>
          <p:cNvPr id="104477" name="Rectangle 32"/>
          <p:cNvSpPr>
            <a:spLocks noChangeArrowheads="1"/>
          </p:cNvSpPr>
          <p:nvPr/>
        </p:nvSpPr>
        <p:spPr bwMode="auto">
          <a:xfrm>
            <a:off x="7048500" y="4967288"/>
            <a:ext cx="541338" cy="152400"/>
          </a:xfrm>
          <a:prstGeom prst="rect">
            <a:avLst/>
          </a:prstGeom>
          <a:noFill/>
          <a:ln w="9525">
            <a:noFill/>
            <a:miter lim="800000"/>
            <a:headEnd/>
            <a:tailEnd/>
          </a:ln>
        </p:spPr>
        <p:txBody>
          <a:bodyPr wrap="none" lIns="0" tIns="0" rIns="0" bIns="0">
            <a:spAutoFit/>
          </a:bodyPr>
          <a:lstStyle/>
          <a:p>
            <a:r>
              <a:rPr lang="en-US" sz="1000">
                <a:solidFill>
                  <a:srgbClr val="000000"/>
                </a:solidFill>
              </a:rPr>
              <a:t>Resource</a:t>
            </a:r>
            <a:endParaRPr lang="en-US"/>
          </a:p>
        </p:txBody>
      </p:sp>
      <p:sp>
        <p:nvSpPr>
          <p:cNvPr id="104478" name="Rectangle 33"/>
          <p:cNvSpPr>
            <a:spLocks noChangeArrowheads="1"/>
          </p:cNvSpPr>
          <p:nvPr/>
        </p:nvSpPr>
        <p:spPr bwMode="auto">
          <a:xfrm>
            <a:off x="7115175" y="5129213"/>
            <a:ext cx="379413" cy="152400"/>
          </a:xfrm>
          <a:prstGeom prst="rect">
            <a:avLst/>
          </a:prstGeom>
          <a:noFill/>
          <a:ln w="9525">
            <a:noFill/>
            <a:miter lim="800000"/>
            <a:headEnd/>
            <a:tailEnd/>
          </a:ln>
        </p:spPr>
        <p:txBody>
          <a:bodyPr wrap="none" lIns="0" tIns="0" rIns="0" bIns="0">
            <a:spAutoFit/>
          </a:bodyPr>
          <a:lstStyle/>
          <a:p>
            <a:r>
              <a:rPr lang="en-US" sz="1000">
                <a:solidFill>
                  <a:srgbClr val="000000"/>
                </a:solidFill>
              </a:rPr>
              <a:t>Stocks</a:t>
            </a:r>
            <a:endParaRPr lang="en-US"/>
          </a:p>
        </p:txBody>
      </p:sp>
      <p:sp>
        <p:nvSpPr>
          <p:cNvPr id="104479" name="Rectangle 34"/>
          <p:cNvSpPr>
            <a:spLocks noChangeArrowheads="1"/>
          </p:cNvSpPr>
          <p:nvPr/>
        </p:nvSpPr>
        <p:spPr bwMode="auto">
          <a:xfrm>
            <a:off x="7791450" y="4805363"/>
            <a:ext cx="592138" cy="152400"/>
          </a:xfrm>
          <a:prstGeom prst="rect">
            <a:avLst/>
          </a:prstGeom>
          <a:noFill/>
          <a:ln w="9525">
            <a:noFill/>
            <a:miter lim="800000"/>
            <a:headEnd/>
            <a:tailEnd/>
          </a:ln>
        </p:spPr>
        <p:txBody>
          <a:bodyPr wrap="none" lIns="0" tIns="0" rIns="0" bIns="0">
            <a:spAutoFit/>
          </a:bodyPr>
          <a:lstStyle/>
          <a:p>
            <a:r>
              <a:rPr lang="en-US" sz="1000">
                <a:solidFill>
                  <a:srgbClr val="000000"/>
                </a:solidFill>
              </a:rPr>
              <a:t>Diversified</a:t>
            </a:r>
            <a:endParaRPr lang="en-US"/>
          </a:p>
        </p:txBody>
      </p:sp>
      <p:sp>
        <p:nvSpPr>
          <p:cNvPr id="104480" name="Rectangle 35"/>
          <p:cNvSpPr>
            <a:spLocks noChangeArrowheads="1"/>
          </p:cNvSpPr>
          <p:nvPr/>
        </p:nvSpPr>
        <p:spPr bwMode="auto">
          <a:xfrm>
            <a:off x="7848600" y="4967288"/>
            <a:ext cx="449263" cy="152400"/>
          </a:xfrm>
          <a:prstGeom prst="rect">
            <a:avLst/>
          </a:prstGeom>
          <a:noFill/>
          <a:ln w="9525">
            <a:noFill/>
            <a:miter lim="800000"/>
            <a:headEnd/>
            <a:tailEnd/>
          </a:ln>
        </p:spPr>
        <p:txBody>
          <a:bodyPr wrap="none" lIns="0" tIns="0" rIns="0" bIns="0">
            <a:spAutoFit/>
          </a:bodyPr>
          <a:lstStyle/>
          <a:p>
            <a:r>
              <a:rPr lang="en-US" sz="1000">
                <a:solidFill>
                  <a:srgbClr val="000000"/>
                </a:solidFill>
              </a:rPr>
              <a:t>Equities</a:t>
            </a:r>
            <a:endParaRPr lang="en-US"/>
          </a:p>
        </p:txBody>
      </p:sp>
      <p:sp>
        <p:nvSpPr>
          <p:cNvPr id="104481" name="Slide Number Placeholder 1"/>
          <p:cNvSpPr>
            <a:spLocks noGrp="1"/>
          </p:cNvSpPr>
          <p:nvPr>
            <p:ph type="sldNum" sz="quarter" idx="10"/>
          </p:nvPr>
        </p:nvSpPr>
        <p:spPr>
          <a:noFill/>
        </p:spPr>
        <p:txBody>
          <a:bodyPr/>
          <a:lstStyle/>
          <a:p>
            <a:fld id="{984E9D76-032E-4477-9CF8-8581D9A287B4}" type="slidenum">
              <a:rPr lang="en-US"/>
              <a:pPr/>
              <a:t>19</a:t>
            </a:fld>
            <a:endParaRPr lang="en-US"/>
          </a:p>
        </p:txBody>
      </p:sp>
    </p:spTree>
    <p:custDataLst>
      <p:tags r:id="rId1"/>
    </p:custData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 name="Rectangle 21"/>
          <p:cNvSpPr>
            <a:spLocks noGrp="1" noChangeArrowheads="1"/>
          </p:cNvSpPr>
          <p:nvPr>
            <p:ph type="title"/>
          </p:nvPr>
        </p:nvSpPr>
        <p:spPr>
          <a:xfrm>
            <a:off x="533400" y="417513"/>
            <a:ext cx="8840788" cy="292100"/>
          </a:xfrm>
        </p:spPr>
        <p:txBody>
          <a:bodyPr/>
          <a:lstStyle/>
          <a:p>
            <a:r>
              <a:rPr lang="en-US" smtClean="0"/>
              <a:t>High-Yield Corporate Bonds Historically Produce Equity-like Returns</a:t>
            </a:r>
          </a:p>
        </p:txBody>
      </p:sp>
      <p:sp>
        <p:nvSpPr>
          <p:cNvPr id="15862" name="TextBox 43"/>
          <p:cNvSpPr txBox="1">
            <a:spLocks noChangeArrowheads="1"/>
          </p:cNvSpPr>
          <p:nvPr>
            <p:custDataLst>
              <p:tags r:id="rId3"/>
            </p:custDataLst>
          </p:nvPr>
        </p:nvSpPr>
        <p:spPr bwMode="auto">
          <a:xfrm>
            <a:off x="4956175" y="1382713"/>
            <a:ext cx="4249738" cy="231775"/>
          </a:xfrm>
          <a:prstGeom prst="rect">
            <a:avLst/>
          </a:prstGeom>
          <a:noFill/>
          <a:ln w="9525">
            <a:noFill/>
            <a:miter lim="800000"/>
            <a:headEnd/>
            <a:tailEnd/>
          </a:ln>
        </p:spPr>
        <p:txBody>
          <a:bodyPr lIns="0" tIns="0" rIns="0" bIns="0">
            <a:spAutoFit/>
          </a:bodyPr>
          <a:lstStyle/>
          <a:p>
            <a:pPr>
              <a:tabLst>
                <a:tab pos="4249738" algn="r"/>
              </a:tabLst>
            </a:pPr>
            <a:r>
              <a:rPr lang="en-US" b="1"/>
              <a:t>Higher Yield, Higher Return Potential</a:t>
            </a:r>
            <a:endParaRPr lang="en-US" u="sng"/>
          </a:p>
          <a:p>
            <a:pPr>
              <a:lnSpc>
                <a:spcPct val="40000"/>
              </a:lnSpc>
              <a:tabLst>
                <a:tab pos="4249738" algn="r"/>
              </a:tabLst>
            </a:pPr>
            <a:r>
              <a:rPr lang="en-US" sz="800" b="1" u="sng"/>
              <a:t>	</a:t>
            </a:r>
          </a:p>
        </p:txBody>
      </p:sp>
      <p:sp>
        <p:nvSpPr>
          <p:cNvPr id="15863" name="TextBox 75"/>
          <p:cNvSpPr txBox="1">
            <a:spLocks noChangeArrowheads="1"/>
          </p:cNvSpPr>
          <p:nvPr>
            <p:custDataLst>
              <p:tags r:id="rId4"/>
            </p:custDataLst>
          </p:nvPr>
        </p:nvSpPr>
        <p:spPr bwMode="auto">
          <a:xfrm>
            <a:off x="533400" y="1382713"/>
            <a:ext cx="4249738" cy="231775"/>
          </a:xfrm>
          <a:prstGeom prst="rect">
            <a:avLst/>
          </a:prstGeom>
          <a:noFill/>
          <a:ln w="9525">
            <a:noFill/>
            <a:miter lim="800000"/>
            <a:headEnd/>
            <a:tailEnd/>
          </a:ln>
        </p:spPr>
        <p:txBody>
          <a:bodyPr lIns="0" tIns="0" rIns="0" bIns="0">
            <a:spAutoFit/>
          </a:bodyPr>
          <a:lstStyle/>
          <a:p>
            <a:pPr>
              <a:tabLst>
                <a:tab pos="4249738" algn="r"/>
              </a:tabLst>
            </a:pPr>
            <a:r>
              <a:rPr lang="en-US" b="1"/>
              <a:t>Better Risk/Return Trade-off</a:t>
            </a:r>
          </a:p>
          <a:p>
            <a:pPr>
              <a:lnSpc>
                <a:spcPct val="40000"/>
              </a:lnSpc>
              <a:tabLst>
                <a:tab pos="4249738" algn="r"/>
              </a:tabLst>
            </a:pPr>
            <a:r>
              <a:rPr lang="en-US" sz="800" b="1" u="sng"/>
              <a:t>	</a:t>
            </a:r>
          </a:p>
        </p:txBody>
      </p:sp>
      <p:graphicFrame>
        <p:nvGraphicFramePr>
          <p:cNvPr id="15859" name="Object 499"/>
          <p:cNvGraphicFramePr>
            <a:graphicFrameLocks/>
          </p:cNvGraphicFramePr>
          <p:nvPr/>
        </p:nvGraphicFramePr>
        <p:xfrm>
          <a:off x="661988" y="2111375"/>
          <a:ext cx="3475037" cy="3444875"/>
        </p:xfrm>
        <a:graphic>
          <a:graphicData uri="http://schemas.openxmlformats.org/presentationml/2006/ole">
            <mc:AlternateContent xmlns:mc="http://schemas.openxmlformats.org/markup-compatibility/2006">
              <mc:Choice xmlns:v="urn:schemas-microsoft-com:vml" Requires="v">
                <p:oleObj spid="_x0000_s15893" name="Chart" r:id="rId8" imgW="3476434" imgH="3447859" progId="MSGraph.Chart.8">
                  <p:embed followColorScheme="full"/>
                </p:oleObj>
              </mc:Choice>
              <mc:Fallback>
                <p:oleObj name="Chart" r:id="rId8" imgW="3476434" imgH="3447859" progId="MSGraph.Chart.8">
                  <p:embed followColorScheme="full"/>
                  <p:pic>
                    <p:nvPicPr>
                      <p:cNvPr id="0" name="Picture 49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988" y="2111375"/>
                        <a:ext cx="3475037" cy="344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64" name="Slide Number Placeholder 1"/>
          <p:cNvSpPr>
            <a:spLocks noGrp="1"/>
          </p:cNvSpPr>
          <p:nvPr>
            <p:ph type="sldNum" sz="quarter" idx="10"/>
          </p:nvPr>
        </p:nvSpPr>
        <p:spPr>
          <a:noFill/>
        </p:spPr>
        <p:txBody>
          <a:bodyPr/>
          <a:lstStyle/>
          <a:p>
            <a:fld id="{CE9157EC-B324-400F-9606-3DFD6CC6B6CA}" type="slidenum">
              <a:rPr lang="en-US"/>
              <a:pPr/>
              <a:t>20</a:t>
            </a:fld>
            <a:endParaRPr lang="en-US"/>
          </a:p>
        </p:txBody>
      </p:sp>
      <p:graphicFrame>
        <p:nvGraphicFramePr>
          <p:cNvPr id="15860" name="Object 500"/>
          <p:cNvGraphicFramePr>
            <a:graphicFrameLocks/>
          </p:cNvGraphicFramePr>
          <p:nvPr/>
        </p:nvGraphicFramePr>
        <p:xfrm>
          <a:off x="4470400" y="2238375"/>
          <a:ext cx="3225800" cy="3133725"/>
        </p:xfrm>
        <a:graphic>
          <a:graphicData uri="http://schemas.openxmlformats.org/presentationml/2006/ole">
            <mc:AlternateContent xmlns:mc="http://schemas.openxmlformats.org/markup-compatibility/2006">
              <mc:Choice xmlns:v="urn:schemas-microsoft-com:vml" Requires="v">
                <p:oleObj spid="_x0000_s15894" name="Chart" r:id="rId10" imgW="3238690" imgH="3143250" progId="MSGraph.Chart.8">
                  <p:embed followColorScheme="full"/>
                </p:oleObj>
              </mc:Choice>
              <mc:Fallback>
                <p:oleObj name="Chart" r:id="rId10" imgW="3238690" imgH="3143250" progId="MSGraph.Chart.8">
                  <p:embed followColorScheme="full"/>
                  <p:pic>
                    <p:nvPicPr>
                      <p:cNvPr id="0" name="Picture 500"/>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70400" y="2238375"/>
                        <a:ext cx="3225800" cy="313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865" name="Rectangle 8"/>
          <p:cNvSpPr>
            <a:spLocks noChangeArrowheads="1"/>
          </p:cNvSpPr>
          <p:nvPr/>
        </p:nvSpPr>
        <p:spPr bwMode="auto">
          <a:xfrm>
            <a:off x="8029575" y="3270250"/>
            <a:ext cx="487363" cy="138113"/>
          </a:xfrm>
          <a:prstGeom prst="rect">
            <a:avLst/>
          </a:prstGeom>
          <a:noFill/>
          <a:ln w="9525">
            <a:noFill/>
            <a:miter lim="800000"/>
            <a:headEnd/>
            <a:tailEnd/>
          </a:ln>
        </p:spPr>
        <p:txBody>
          <a:bodyPr wrap="none" lIns="0" tIns="0" rIns="0" bIns="0" anchor="b">
            <a:spAutoFit/>
          </a:bodyPr>
          <a:lstStyle/>
          <a:p>
            <a:pPr algn="ctr" eaLnBrk="0" hangingPunct="0"/>
            <a:r>
              <a:rPr lang="en-US" sz="900" b="1"/>
              <a:t>Scenario</a:t>
            </a:r>
          </a:p>
        </p:txBody>
      </p:sp>
      <p:sp>
        <p:nvSpPr>
          <p:cNvPr id="15866" name="Rectangle 9"/>
          <p:cNvSpPr>
            <a:spLocks noChangeArrowheads="1"/>
          </p:cNvSpPr>
          <p:nvPr/>
        </p:nvSpPr>
        <p:spPr bwMode="auto">
          <a:xfrm>
            <a:off x="7419975" y="2992438"/>
            <a:ext cx="512763" cy="415925"/>
          </a:xfrm>
          <a:prstGeom prst="rect">
            <a:avLst/>
          </a:prstGeom>
          <a:noFill/>
          <a:ln w="9525">
            <a:noFill/>
            <a:miter lim="800000"/>
            <a:headEnd/>
            <a:tailEnd/>
          </a:ln>
        </p:spPr>
        <p:txBody>
          <a:bodyPr wrap="none" lIns="0" tIns="0" rIns="0" bIns="0" anchor="b">
            <a:spAutoFit/>
          </a:bodyPr>
          <a:lstStyle/>
          <a:p>
            <a:pPr algn="ctr" eaLnBrk="0" hangingPunct="0"/>
            <a:r>
              <a:rPr lang="en-US" sz="900" b="1"/>
              <a:t>Excess</a:t>
            </a:r>
          </a:p>
          <a:p>
            <a:pPr algn="ctr" eaLnBrk="0" hangingPunct="0"/>
            <a:r>
              <a:rPr lang="en-US" sz="900" b="1"/>
              <a:t>Expected</a:t>
            </a:r>
          </a:p>
          <a:p>
            <a:pPr algn="ctr" eaLnBrk="0" hangingPunct="0"/>
            <a:r>
              <a:rPr lang="en-US" sz="900" b="1"/>
              <a:t>Return</a:t>
            </a:r>
          </a:p>
        </p:txBody>
      </p:sp>
      <p:sp>
        <p:nvSpPr>
          <p:cNvPr id="15867" name="Rectangle 12"/>
          <p:cNvSpPr>
            <a:spLocks noChangeArrowheads="1"/>
          </p:cNvSpPr>
          <p:nvPr/>
        </p:nvSpPr>
        <p:spPr bwMode="auto">
          <a:xfrm>
            <a:off x="8029575" y="3919538"/>
            <a:ext cx="1698625" cy="138112"/>
          </a:xfrm>
          <a:prstGeom prst="rect">
            <a:avLst/>
          </a:prstGeom>
          <a:noFill/>
          <a:ln w="9525">
            <a:noFill/>
            <a:miter lim="800000"/>
            <a:headEnd/>
            <a:tailEnd/>
          </a:ln>
        </p:spPr>
        <p:txBody>
          <a:bodyPr lIns="0" tIns="0" rIns="0" bIns="0">
            <a:spAutoFit/>
          </a:bodyPr>
          <a:lstStyle/>
          <a:p>
            <a:pPr eaLnBrk="0" hangingPunct="0"/>
            <a:r>
              <a:rPr lang="en-US" sz="900"/>
              <a:t>Spreads remain unchanged</a:t>
            </a:r>
          </a:p>
        </p:txBody>
      </p:sp>
      <p:sp>
        <p:nvSpPr>
          <p:cNvPr id="15868" name="Rectangle 13"/>
          <p:cNvSpPr>
            <a:spLocks noChangeArrowheads="1"/>
          </p:cNvSpPr>
          <p:nvPr/>
        </p:nvSpPr>
        <p:spPr bwMode="auto">
          <a:xfrm>
            <a:off x="7594600" y="3919538"/>
            <a:ext cx="261938" cy="138112"/>
          </a:xfrm>
          <a:prstGeom prst="rect">
            <a:avLst/>
          </a:prstGeom>
          <a:noFill/>
          <a:ln w="9525">
            <a:noFill/>
            <a:miter lim="800000"/>
            <a:headEnd/>
            <a:tailEnd/>
          </a:ln>
        </p:spPr>
        <p:txBody>
          <a:bodyPr wrap="none" lIns="0" tIns="0" rIns="0" bIns="0">
            <a:spAutoFit/>
          </a:bodyPr>
          <a:lstStyle/>
          <a:p>
            <a:pPr eaLnBrk="0" hangingPunct="0"/>
            <a:r>
              <a:rPr lang="en-US" sz="900"/>
              <a:t>7.0%</a:t>
            </a:r>
          </a:p>
        </p:txBody>
      </p:sp>
      <p:sp>
        <p:nvSpPr>
          <p:cNvPr id="15869" name="Rectangle 14"/>
          <p:cNvSpPr>
            <a:spLocks noChangeArrowheads="1"/>
          </p:cNvSpPr>
          <p:nvPr/>
        </p:nvSpPr>
        <p:spPr bwMode="auto">
          <a:xfrm>
            <a:off x="8029575" y="4094163"/>
            <a:ext cx="1263650" cy="138112"/>
          </a:xfrm>
          <a:prstGeom prst="rect">
            <a:avLst/>
          </a:prstGeom>
          <a:noFill/>
          <a:ln w="9525">
            <a:noFill/>
            <a:miter lim="800000"/>
            <a:headEnd/>
            <a:tailEnd/>
          </a:ln>
        </p:spPr>
        <p:txBody>
          <a:bodyPr wrap="none" lIns="0" tIns="0" rIns="0" bIns="0">
            <a:spAutoFit/>
          </a:bodyPr>
          <a:lstStyle/>
          <a:p>
            <a:pPr eaLnBrk="0" hangingPunct="0"/>
            <a:r>
              <a:rPr lang="en-US" sz="900"/>
              <a:t>Spreads narrow 100 b.p.</a:t>
            </a:r>
          </a:p>
        </p:txBody>
      </p:sp>
      <p:sp>
        <p:nvSpPr>
          <p:cNvPr id="15870" name="Rectangle 17"/>
          <p:cNvSpPr>
            <a:spLocks noChangeArrowheads="1"/>
          </p:cNvSpPr>
          <p:nvPr/>
        </p:nvSpPr>
        <p:spPr bwMode="auto">
          <a:xfrm>
            <a:off x="7594600" y="4090988"/>
            <a:ext cx="390525" cy="138112"/>
          </a:xfrm>
          <a:prstGeom prst="rect">
            <a:avLst/>
          </a:prstGeom>
          <a:noFill/>
          <a:ln w="9525">
            <a:noFill/>
            <a:miter lim="800000"/>
            <a:headEnd/>
            <a:tailEnd/>
          </a:ln>
        </p:spPr>
        <p:txBody>
          <a:bodyPr wrap="none" lIns="0" tIns="0" rIns="0" bIns="0">
            <a:spAutoFit/>
          </a:bodyPr>
          <a:lstStyle/>
          <a:p>
            <a:pPr eaLnBrk="0" hangingPunct="0"/>
            <a:r>
              <a:rPr lang="en-US" sz="900"/>
              <a:t>11.53%</a:t>
            </a:r>
          </a:p>
        </p:txBody>
      </p:sp>
      <p:sp>
        <p:nvSpPr>
          <p:cNvPr id="15871" name="Rectangle 18"/>
          <p:cNvSpPr>
            <a:spLocks noChangeArrowheads="1"/>
          </p:cNvSpPr>
          <p:nvPr/>
        </p:nvSpPr>
        <p:spPr bwMode="auto">
          <a:xfrm>
            <a:off x="8029575" y="4303713"/>
            <a:ext cx="942975" cy="277812"/>
          </a:xfrm>
          <a:prstGeom prst="rect">
            <a:avLst/>
          </a:prstGeom>
          <a:noFill/>
          <a:ln w="9525">
            <a:noFill/>
            <a:miter lim="800000"/>
            <a:headEnd/>
            <a:tailEnd/>
          </a:ln>
        </p:spPr>
        <p:txBody>
          <a:bodyPr wrap="none" lIns="0" tIns="0" rIns="0" bIns="0">
            <a:spAutoFit/>
          </a:bodyPr>
          <a:lstStyle/>
          <a:p>
            <a:pPr eaLnBrk="0" hangingPunct="0"/>
            <a:r>
              <a:rPr lang="en-US" sz="900"/>
              <a:t>Spreads narrow to</a:t>
            </a:r>
            <a:br>
              <a:rPr lang="en-US" sz="900"/>
            </a:br>
            <a:r>
              <a:rPr lang="en-US" sz="900"/>
              <a:t>long-term average</a:t>
            </a:r>
          </a:p>
        </p:txBody>
      </p:sp>
      <p:sp>
        <p:nvSpPr>
          <p:cNvPr id="15872" name="Rectangle 19"/>
          <p:cNvSpPr>
            <a:spLocks noChangeArrowheads="1"/>
          </p:cNvSpPr>
          <p:nvPr/>
        </p:nvSpPr>
        <p:spPr bwMode="auto">
          <a:xfrm>
            <a:off x="7594600" y="4303713"/>
            <a:ext cx="390525" cy="139700"/>
          </a:xfrm>
          <a:prstGeom prst="rect">
            <a:avLst/>
          </a:prstGeom>
          <a:noFill/>
          <a:ln w="9525">
            <a:noFill/>
            <a:miter lim="800000"/>
            <a:headEnd/>
            <a:tailEnd/>
          </a:ln>
        </p:spPr>
        <p:txBody>
          <a:bodyPr wrap="none" lIns="0" tIns="0" rIns="0" bIns="0">
            <a:spAutoFit/>
          </a:bodyPr>
          <a:lstStyle/>
          <a:p>
            <a:pPr eaLnBrk="0" hangingPunct="0"/>
            <a:r>
              <a:rPr lang="en-US" sz="900"/>
              <a:t>14.33%</a:t>
            </a:r>
          </a:p>
        </p:txBody>
      </p:sp>
      <p:sp>
        <p:nvSpPr>
          <p:cNvPr id="15873" name="Rectangle 20"/>
          <p:cNvSpPr>
            <a:spLocks noChangeArrowheads="1"/>
          </p:cNvSpPr>
          <p:nvPr/>
        </p:nvSpPr>
        <p:spPr bwMode="auto">
          <a:xfrm>
            <a:off x="8029575" y="3536950"/>
            <a:ext cx="1168400" cy="277813"/>
          </a:xfrm>
          <a:prstGeom prst="rect">
            <a:avLst/>
          </a:prstGeom>
          <a:noFill/>
          <a:ln w="9525">
            <a:noFill/>
            <a:miter lim="800000"/>
            <a:headEnd/>
            <a:tailEnd/>
          </a:ln>
        </p:spPr>
        <p:txBody>
          <a:bodyPr lIns="0" tIns="0" rIns="0" bIns="0">
            <a:spAutoFit/>
          </a:bodyPr>
          <a:lstStyle/>
          <a:p>
            <a:pPr eaLnBrk="0" hangingPunct="0"/>
            <a:r>
              <a:rPr lang="en-US" sz="900"/>
              <a:t>Spreads widen</a:t>
            </a:r>
            <a:br>
              <a:rPr lang="en-US" sz="900"/>
            </a:br>
            <a:r>
              <a:rPr lang="en-US" sz="900"/>
              <a:t>another 100 b.p.</a:t>
            </a:r>
          </a:p>
        </p:txBody>
      </p:sp>
      <p:sp>
        <p:nvSpPr>
          <p:cNvPr id="15874" name="Rectangle 21"/>
          <p:cNvSpPr>
            <a:spLocks noChangeArrowheads="1"/>
          </p:cNvSpPr>
          <p:nvPr/>
        </p:nvSpPr>
        <p:spPr bwMode="auto">
          <a:xfrm>
            <a:off x="7594600" y="3683000"/>
            <a:ext cx="327025" cy="139700"/>
          </a:xfrm>
          <a:prstGeom prst="rect">
            <a:avLst/>
          </a:prstGeom>
          <a:noFill/>
          <a:ln w="9525">
            <a:noFill/>
            <a:miter lim="800000"/>
            <a:headEnd/>
            <a:tailEnd/>
          </a:ln>
        </p:spPr>
        <p:txBody>
          <a:bodyPr wrap="none" lIns="0" tIns="0" rIns="0" bIns="0">
            <a:spAutoFit/>
          </a:bodyPr>
          <a:lstStyle/>
          <a:p>
            <a:pPr eaLnBrk="0" hangingPunct="0"/>
            <a:r>
              <a:rPr lang="en-US" sz="900"/>
              <a:t>2.47%</a:t>
            </a:r>
          </a:p>
        </p:txBody>
      </p:sp>
      <p:sp>
        <p:nvSpPr>
          <p:cNvPr id="15875" name="Line 24"/>
          <p:cNvSpPr>
            <a:spLocks noChangeShapeType="1"/>
          </p:cNvSpPr>
          <p:nvPr/>
        </p:nvSpPr>
        <p:spPr bwMode="auto">
          <a:xfrm>
            <a:off x="7391400" y="3413125"/>
            <a:ext cx="2012950" cy="0"/>
          </a:xfrm>
          <a:prstGeom prst="line">
            <a:avLst/>
          </a:prstGeom>
          <a:noFill/>
          <a:ln w="9525">
            <a:solidFill>
              <a:schemeClr val="tx1"/>
            </a:solidFill>
            <a:round/>
            <a:headEnd/>
            <a:tailEnd/>
          </a:ln>
        </p:spPr>
        <p:txBody>
          <a:bodyPr lIns="0" tIns="0" rIns="0" bIns="0" anchor="ctr">
            <a:spAutoFit/>
          </a:bodyPr>
          <a:lstStyle/>
          <a:p>
            <a:endParaRPr lang="en-US"/>
          </a:p>
        </p:txBody>
      </p:sp>
      <p:sp>
        <p:nvSpPr>
          <p:cNvPr id="15876" name="Rectangle 3"/>
          <p:cNvSpPr>
            <a:spLocks noChangeArrowheads="1"/>
          </p:cNvSpPr>
          <p:nvPr/>
        </p:nvSpPr>
        <p:spPr bwMode="auto">
          <a:xfrm>
            <a:off x="5432425" y="4000500"/>
            <a:ext cx="419100" cy="304800"/>
          </a:xfrm>
          <a:prstGeom prst="rect">
            <a:avLst/>
          </a:prstGeom>
          <a:noFill/>
          <a:ln w="9525">
            <a:noFill/>
            <a:miter lim="800000"/>
            <a:headEnd/>
            <a:tailEnd/>
          </a:ln>
        </p:spPr>
        <p:txBody>
          <a:bodyPr wrap="none" lIns="0" tIns="0" rIns="0" bIns="0" anchor="b">
            <a:spAutoFit/>
          </a:bodyPr>
          <a:lstStyle/>
          <a:p>
            <a:pPr algn="ctr" eaLnBrk="0" hangingPunct="0"/>
            <a:r>
              <a:rPr lang="en-US" sz="1000" b="1"/>
              <a:t>+1 Std.</a:t>
            </a:r>
            <a:br>
              <a:rPr lang="en-US" sz="1000" b="1"/>
            </a:br>
            <a:r>
              <a:rPr lang="en-US" sz="1000" b="1"/>
              <a:t>Dev.</a:t>
            </a:r>
          </a:p>
        </p:txBody>
      </p:sp>
      <p:sp>
        <p:nvSpPr>
          <p:cNvPr id="15877" name="Rectangle 4"/>
          <p:cNvSpPr>
            <a:spLocks noChangeArrowheads="1"/>
          </p:cNvSpPr>
          <p:nvPr/>
        </p:nvSpPr>
        <p:spPr bwMode="auto">
          <a:xfrm>
            <a:off x="6000750" y="4378325"/>
            <a:ext cx="414338" cy="304800"/>
          </a:xfrm>
          <a:prstGeom prst="rect">
            <a:avLst/>
          </a:prstGeom>
          <a:noFill/>
          <a:ln w="9525">
            <a:noFill/>
            <a:miter lim="800000"/>
            <a:headEnd/>
            <a:tailEnd/>
          </a:ln>
        </p:spPr>
        <p:txBody>
          <a:bodyPr wrap="none" lIns="0" tIns="0" rIns="0" bIns="0" anchor="b">
            <a:spAutoFit/>
          </a:bodyPr>
          <a:lstStyle/>
          <a:p>
            <a:pPr algn="r" eaLnBrk="0" hangingPunct="0"/>
            <a:r>
              <a:rPr lang="en-US" sz="1000" b="1"/>
              <a:t>–1 Std.</a:t>
            </a:r>
            <a:br>
              <a:rPr lang="en-US" sz="1000" b="1"/>
            </a:br>
            <a:r>
              <a:rPr lang="en-US" sz="1000" b="1"/>
              <a:t>Dev.</a:t>
            </a:r>
          </a:p>
        </p:txBody>
      </p:sp>
      <p:sp>
        <p:nvSpPr>
          <p:cNvPr id="15878" name="Rectangle 5"/>
          <p:cNvSpPr>
            <a:spLocks noChangeArrowheads="1"/>
          </p:cNvSpPr>
          <p:nvPr/>
        </p:nvSpPr>
        <p:spPr bwMode="auto">
          <a:xfrm>
            <a:off x="6553200" y="4148138"/>
            <a:ext cx="274638" cy="152400"/>
          </a:xfrm>
          <a:prstGeom prst="rect">
            <a:avLst/>
          </a:prstGeom>
          <a:noFill/>
          <a:ln w="9525">
            <a:noFill/>
            <a:miter lim="800000"/>
            <a:headEnd/>
            <a:tailEnd/>
          </a:ln>
        </p:spPr>
        <p:txBody>
          <a:bodyPr wrap="none" lIns="0" tIns="0" rIns="0" bIns="0" anchor="b">
            <a:spAutoFit/>
          </a:bodyPr>
          <a:lstStyle/>
          <a:p>
            <a:pPr algn="ctr" eaLnBrk="0" hangingPunct="0"/>
            <a:r>
              <a:rPr lang="en-US" sz="1000" b="1"/>
              <a:t>Avg.</a:t>
            </a:r>
          </a:p>
        </p:txBody>
      </p:sp>
      <p:sp>
        <p:nvSpPr>
          <p:cNvPr id="15879" name="Rectangle 22"/>
          <p:cNvSpPr>
            <a:spLocks noChangeArrowheads="1"/>
          </p:cNvSpPr>
          <p:nvPr/>
        </p:nvSpPr>
        <p:spPr bwMode="auto">
          <a:xfrm>
            <a:off x="6002338" y="3189288"/>
            <a:ext cx="635000" cy="304800"/>
          </a:xfrm>
          <a:prstGeom prst="rect">
            <a:avLst/>
          </a:prstGeom>
          <a:noFill/>
          <a:ln w="9525">
            <a:noFill/>
            <a:miter lim="800000"/>
            <a:headEnd/>
            <a:tailEnd/>
          </a:ln>
        </p:spPr>
        <p:txBody>
          <a:bodyPr wrap="none" lIns="0" tIns="0" rIns="0" bIns="0" anchor="b">
            <a:spAutoFit/>
          </a:bodyPr>
          <a:lstStyle/>
          <a:p>
            <a:pPr algn="ctr" eaLnBrk="0" hangingPunct="0"/>
            <a:r>
              <a:rPr lang="en-US" sz="1000"/>
              <a:t>WorldCom/</a:t>
            </a:r>
            <a:br>
              <a:rPr lang="en-US" sz="1000"/>
            </a:br>
            <a:r>
              <a:rPr lang="en-US" sz="1000"/>
              <a:t>Enron</a:t>
            </a:r>
          </a:p>
        </p:txBody>
      </p:sp>
      <p:cxnSp>
        <p:nvCxnSpPr>
          <p:cNvPr id="15880" name="AutoShape 23"/>
          <p:cNvCxnSpPr>
            <a:cxnSpLocks noChangeShapeType="1"/>
          </p:cNvCxnSpPr>
          <p:nvPr/>
        </p:nvCxnSpPr>
        <p:spPr bwMode="auto">
          <a:xfrm flipV="1">
            <a:off x="6307138" y="3513138"/>
            <a:ext cx="0" cy="292100"/>
          </a:xfrm>
          <a:prstGeom prst="straightConnector1">
            <a:avLst/>
          </a:prstGeom>
          <a:noFill/>
          <a:ln w="12700">
            <a:solidFill>
              <a:schemeClr val="tx1"/>
            </a:solidFill>
            <a:round/>
            <a:headEnd/>
            <a:tailEnd/>
          </a:ln>
        </p:spPr>
      </p:cxnSp>
      <p:sp>
        <p:nvSpPr>
          <p:cNvPr id="15881" name="Rectangle 30"/>
          <p:cNvSpPr>
            <a:spLocks noChangeArrowheads="1"/>
          </p:cNvSpPr>
          <p:nvPr>
            <p:custDataLst>
              <p:tags r:id="rId5"/>
            </p:custDataLst>
          </p:nvPr>
        </p:nvSpPr>
        <p:spPr bwMode="auto">
          <a:xfrm>
            <a:off x="533400" y="5665788"/>
            <a:ext cx="8839200" cy="738187"/>
          </a:xfrm>
          <a:prstGeom prst="rect">
            <a:avLst/>
          </a:prstGeom>
          <a:noFill/>
          <a:ln w="9525">
            <a:noFill/>
            <a:miter lim="800000"/>
            <a:headEnd/>
            <a:tailEnd/>
          </a:ln>
        </p:spPr>
        <p:txBody>
          <a:bodyPr lIns="0" tIns="0" rIns="0" bIns="0" anchor="b">
            <a:spAutoFit/>
          </a:bodyPr>
          <a:lstStyle/>
          <a:p>
            <a:pPr defTabSz="949325" eaLnBrk="0" hangingPunct="0">
              <a:buClr>
                <a:schemeClr val="accent1"/>
              </a:buClr>
              <a:buFont typeface="Webdings" pitchFamily="18" charset="2"/>
              <a:buNone/>
            </a:pPr>
            <a:r>
              <a:rPr lang="en-US" sz="800" b="1"/>
              <a:t>Historical analysis and current estimates do not guarantee future results.</a:t>
            </a:r>
            <a:r>
              <a:rPr lang="en-US" sz="800"/>
              <a:t>					</a:t>
            </a:r>
          </a:p>
          <a:p>
            <a:pPr defTabSz="949325" eaLnBrk="0" hangingPunct="0">
              <a:buClr>
                <a:schemeClr val="accent1"/>
              </a:buClr>
              <a:buFont typeface="Webdings" pitchFamily="18" charset="2"/>
              <a:buNone/>
            </a:pPr>
            <a:r>
              <a:rPr lang="en-US" sz="800"/>
              <a:t>*Represented by the S&amp;P 500</a:t>
            </a:r>
          </a:p>
          <a:p>
            <a:pPr defTabSz="949325" eaLnBrk="0" hangingPunct="0">
              <a:buClr>
                <a:schemeClr val="accent1"/>
              </a:buClr>
              <a:buFont typeface="Webdings" pitchFamily="18" charset="2"/>
              <a:buNone/>
            </a:pPr>
            <a:r>
              <a:rPr lang="en-US" sz="800"/>
              <a:t>**Represented by the Barclays Capital US Corp. High Yield Index</a:t>
            </a:r>
          </a:p>
          <a:p>
            <a:pPr defTabSz="949325" eaLnBrk="0" hangingPunct="0">
              <a:buClr>
                <a:schemeClr val="accent1"/>
              </a:buClr>
              <a:buFont typeface="Webdings" pitchFamily="18" charset="2"/>
              <a:buNone/>
            </a:pPr>
            <a:r>
              <a:rPr lang="en-US" sz="800"/>
              <a:t>Right chart: Spreads are option adjusted. Average and standard deviation are for January 1995 through September 30, 2011.			</a:t>
            </a:r>
          </a:p>
          <a:p>
            <a:pPr defTabSz="949325" eaLnBrk="0" hangingPunct="0">
              <a:buClr>
                <a:schemeClr val="accent1"/>
              </a:buClr>
              <a:buFont typeface="Webdings" pitchFamily="18" charset="2"/>
              <a:buNone/>
            </a:pPr>
            <a:r>
              <a:rPr lang="en-US" sz="800"/>
              <a:t>Expected return calculations are highly simplified and for illustrative purposes only. Assumptions: 12-month horizon; 4.53-year duration; change in spread (if any) occurs on last day of period.</a:t>
            </a:r>
          </a:p>
          <a:p>
            <a:pPr defTabSz="949325" eaLnBrk="0" hangingPunct="0">
              <a:buClr>
                <a:schemeClr val="accent1"/>
              </a:buClr>
              <a:buFont typeface="Webdings" pitchFamily="18" charset="2"/>
              <a:buNone/>
            </a:pPr>
            <a:r>
              <a:rPr lang="en-US" sz="800"/>
              <a:t>Source: Barclays Capital, Standard &amp; Poor’s and AllianceBernstein</a:t>
            </a:r>
          </a:p>
        </p:txBody>
      </p:sp>
    </p:spTree>
    <p:custDataLst>
      <p:tags r:id="rId2"/>
    </p:custData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5" name="Object 26"/>
          <p:cNvGraphicFramePr>
            <a:graphicFrameLocks/>
          </p:cNvGraphicFramePr>
          <p:nvPr>
            <p:extLst>
              <p:ext uri="{D42A27DB-BD31-4B8C-83A1-F6EECF244321}">
                <p14:modId xmlns:p14="http://schemas.microsoft.com/office/powerpoint/2010/main" val="927811157"/>
              </p:ext>
            </p:extLst>
          </p:nvPr>
        </p:nvGraphicFramePr>
        <p:xfrm>
          <a:off x="663238" y="1959235"/>
          <a:ext cx="6153150" cy="3903663"/>
        </p:xfrm>
        <a:graphic>
          <a:graphicData uri="http://schemas.openxmlformats.org/presentationml/2006/ole">
            <mc:AlternateContent xmlns:mc="http://schemas.openxmlformats.org/markup-compatibility/2006">
              <mc:Choice xmlns:v="urn:schemas-microsoft-com:vml" Requires="v">
                <p:oleObj spid="_x0000_s110599" r:id="rId7" imgW="6151397" imgH="3901778" progId="Excel.Chart.8">
                  <p:embed/>
                </p:oleObj>
              </mc:Choice>
              <mc:Fallback>
                <p:oleObj r:id="rId7" imgW="6151397" imgH="3901778"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238" y="1959235"/>
                        <a:ext cx="6153150" cy="3903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bwMode="auto">
          <a:xfrm>
            <a:off x="1096964" y="3811588"/>
            <a:ext cx="5618630" cy="814387"/>
          </a:xfrm>
          <a:prstGeom prst="rect">
            <a:avLst/>
          </a:prstGeom>
          <a:solidFill>
            <a:schemeClr val="bg1">
              <a:lumMod val="75000"/>
              <a:alpha val="45000"/>
            </a:schemeClr>
          </a:solidFill>
          <a:ln w="9525" cap="flat" cmpd="sng" algn="ctr">
            <a:noFill/>
            <a:prstDash val="solid"/>
            <a:round/>
            <a:headEnd type="none" w="med" len="med"/>
            <a:tailEnd type="none" w="med" len="med"/>
          </a:ln>
          <a:effectLst/>
        </p:spPr>
        <p:txBody>
          <a:bodyPr wrap="none" lIns="0" tIns="0" rIns="0" bIns="0"/>
          <a:lstStyle/>
          <a:p>
            <a:pPr defTabSz="949325" eaLnBrk="0" hangingPunct="0">
              <a:buClr>
                <a:schemeClr val="accent1"/>
              </a:buClr>
              <a:buFont typeface="Webdings" pitchFamily="18" charset="2"/>
              <a:buNone/>
              <a:defRPr/>
            </a:pPr>
            <a:endParaRPr lang="en-US"/>
          </a:p>
        </p:txBody>
      </p:sp>
      <p:sp>
        <p:nvSpPr>
          <p:cNvPr id="108547" name="Slide Number Placeholder 1"/>
          <p:cNvSpPr>
            <a:spLocks noGrp="1"/>
          </p:cNvSpPr>
          <p:nvPr>
            <p:ph type="sldNum" sz="quarter" idx="10"/>
          </p:nvPr>
        </p:nvSpPr>
        <p:spPr>
          <a:noFill/>
        </p:spPr>
        <p:txBody>
          <a:bodyPr/>
          <a:lstStyle/>
          <a:p>
            <a:fld id="{26B0F814-1AB5-4378-9C5F-AE8E48CD0B6D}" type="slidenum">
              <a:rPr lang="en-US"/>
              <a:pPr/>
              <a:t>21</a:t>
            </a:fld>
            <a:endParaRPr lang="en-US"/>
          </a:p>
        </p:txBody>
      </p:sp>
      <p:sp>
        <p:nvSpPr>
          <p:cNvPr id="108548" name="Rectangle 27"/>
          <p:cNvSpPr>
            <a:spLocks noGrp="1" noChangeArrowheads="1"/>
          </p:cNvSpPr>
          <p:nvPr>
            <p:ph type="title" idx="4294967295"/>
          </p:nvPr>
        </p:nvSpPr>
        <p:spPr>
          <a:xfrm>
            <a:off x="533400" y="420688"/>
            <a:ext cx="8842375" cy="288925"/>
          </a:xfrm>
        </p:spPr>
        <p:txBody>
          <a:bodyPr/>
          <a:lstStyle/>
          <a:p>
            <a:r>
              <a:rPr lang="en-US" altLang="ja-JP" smtClean="0">
                <a:ea typeface="MS PGothic" pitchFamily="34" charset="-128"/>
              </a:rPr>
              <a:t>High-Yield</a:t>
            </a:r>
            <a:r>
              <a:rPr lang="en-US" smtClean="0"/>
              <a:t> Municipals Remain </a:t>
            </a:r>
            <a:r>
              <a:rPr lang="en-US" altLang="ja-JP" smtClean="0">
                <a:ea typeface="MS PGothic" pitchFamily="34" charset="-128"/>
              </a:rPr>
              <a:t>Inexpensive</a:t>
            </a:r>
            <a:endParaRPr lang="en-US" smtClean="0"/>
          </a:p>
        </p:txBody>
      </p:sp>
      <p:sp>
        <p:nvSpPr>
          <p:cNvPr id="108549" name="Rectangle 22"/>
          <p:cNvSpPr>
            <a:spLocks noChangeArrowheads="1"/>
          </p:cNvSpPr>
          <p:nvPr>
            <p:custDataLst>
              <p:tags r:id="rId3"/>
            </p:custDataLst>
          </p:nvPr>
        </p:nvSpPr>
        <p:spPr bwMode="gray">
          <a:xfrm>
            <a:off x="533400" y="5910263"/>
            <a:ext cx="8839200" cy="488950"/>
          </a:xfrm>
          <a:prstGeom prst="rect">
            <a:avLst/>
          </a:prstGeom>
          <a:noFill/>
          <a:ln w="9525">
            <a:noFill/>
            <a:miter lim="800000"/>
            <a:headEnd/>
            <a:tailEnd/>
          </a:ln>
        </p:spPr>
        <p:txBody>
          <a:bodyPr lIns="0" tIns="0" rIns="0" bIns="0" anchor="b">
            <a:spAutoFit/>
          </a:bodyPr>
          <a:lstStyle/>
          <a:p>
            <a:r>
              <a:rPr lang="en-US" sz="800" b="1" dirty="0"/>
              <a:t>Past performance and historical analysis do not guarantee future results.</a:t>
            </a:r>
          </a:p>
          <a:p>
            <a:r>
              <a:rPr lang="en-US" sz="800" dirty="0"/>
              <a:t>Average and standard-deviation range are from 1995 through December 30, 20</a:t>
            </a:r>
            <a:r>
              <a:rPr lang="en-US" altLang="zh-TW" sz="800" dirty="0">
                <a:ea typeface="PMingLiU" pitchFamily="18" charset="-120"/>
              </a:rPr>
              <a:t>11</a:t>
            </a:r>
            <a:r>
              <a:rPr lang="en-US" sz="800" dirty="0"/>
              <a:t>. Spreads are to 10-yr AAA municipals.</a:t>
            </a:r>
          </a:p>
          <a:p>
            <a:r>
              <a:rPr lang="en-US" sz="800" dirty="0"/>
              <a:t>Expected return calculations are highly simplified and for illustrative purposes only. Assumptions: 12-month horizon; 8.5-year duration; change in spread (if any) occurs on last day of period.</a:t>
            </a:r>
          </a:p>
          <a:p>
            <a:r>
              <a:rPr lang="en-US" sz="800" dirty="0"/>
              <a:t>Source: Barclays Capital, Municipal Market Data Corp. and AllianceBernstein</a:t>
            </a:r>
          </a:p>
        </p:txBody>
      </p:sp>
      <p:sp>
        <p:nvSpPr>
          <p:cNvPr id="108550" name="Text Box 30"/>
          <p:cNvSpPr txBox="1">
            <a:spLocks noChangeArrowheads="1"/>
          </p:cNvSpPr>
          <p:nvPr>
            <p:custDataLst>
              <p:tags r:id="rId4"/>
            </p:custDataLst>
          </p:nvPr>
        </p:nvSpPr>
        <p:spPr bwMode="gray">
          <a:xfrm>
            <a:off x="2840038" y="1382713"/>
            <a:ext cx="4217987" cy="395287"/>
          </a:xfrm>
          <a:prstGeom prst="rect">
            <a:avLst/>
          </a:prstGeom>
          <a:noFill/>
          <a:ln w="9525">
            <a:noFill/>
            <a:miter lim="800000"/>
            <a:headEnd/>
            <a:tailEnd/>
          </a:ln>
        </p:spPr>
        <p:txBody>
          <a:bodyPr lIns="0" tIns="0" rIns="0" bIns="0">
            <a:spAutoFit/>
          </a:bodyPr>
          <a:lstStyle/>
          <a:p>
            <a:pPr algn="ctr"/>
            <a:r>
              <a:rPr lang="en-US" sz="1400" b="1"/>
              <a:t>Yield Advantage of Municipal High-Yield Debt</a:t>
            </a:r>
          </a:p>
          <a:p>
            <a:pPr algn="ctr"/>
            <a:r>
              <a:rPr lang="en-US"/>
              <a:t>Relative to AAA Municipals (Basis Points)  </a:t>
            </a:r>
          </a:p>
        </p:txBody>
      </p:sp>
      <p:sp>
        <p:nvSpPr>
          <p:cNvPr id="108551" name="Rectangle 31"/>
          <p:cNvSpPr>
            <a:spLocks noChangeArrowheads="1"/>
          </p:cNvSpPr>
          <p:nvPr/>
        </p:nvSpPr>
        <p:spPr bwMode="gray">
          <a:xfrm>
            <a:off x="7434108" y="2531360"/>
            <a:ext cx="595312" cy="168275"/>
          </a:xfrm>
          <a:prstGeom prst="rect">
            <a:avLst/>
          </a:prstGeom>
          <a:noFill/>
          <a:ln w="9525">
            <a:noFill/>
            <a:miter lim="800000"/>
            <a:headEnd/>
            <a:tailEnd/>
          </a:ln>
        </p:spPr>
        <p:txBody>
          <a:bodyPr wrap="none" lIns="0" tIns="0" rIns="0" bIns="0" anchor="b">
            <a:spAutoFit/>
          </a:bodyPr>
          <a:lstStyle/>
          <a:p>
            <a:r>
              <a:rPr lang="en-US" sz="1100" b="1"/>
              <a:t>Scenario</a:t>
            </a:r>
          </a:p>
        </p:txBody>
      </p:sp>
      <p:sp>
        <p:nvSpPr>
          <p:cNvPr id="108552" name="Rectangle 32"/>
          <p:cNvSpPr>
            <a:spLocks noChangeArrowheads="1"/>
          </p:cNvSpPr>
          <p:nvPr/>
        </p:nvSpPr>
        <p:spPr bwMode="gray">
          <a:xfrm>
            <a:off x="7434108" y="2869835"/>
            <a:ext cx="1481137" cy="169863"/>
          </a:xfrm>
          <a:prstGeom prst="rect">
            <a:avLst/>
          </a:prstGeom>
          <a:noFill/>
          <a:ln w="9525">
            <a:noFill/>
            <a:miter lim="800000"/>
            <a:headEnd/>
            <a:tailEnd/>
          </a:ln>
        </p:spPr>
        <p:txBody>
          <a:bodyPr wrap="none" lIns="0" tIns="0" rIns="0" bIns="0">
            <a:spAutoFit/>
          </a:bodyPr>
          <a:lstStyle/>
          <a:p>
            <a:r>
              <a:rPr lang="en-US" sz="1100"/>
              <a:t>Spreads widen </a:t>
            </a:r>
            <a:r>
              <a:rPr lang="en-US" altLang="zh-TW" sz="1100">
                <a:ea typeface="PMingLiU" pitchFamily="18" charset="-120"/>
              </a:rPr>
              <a:t>100</a:t>
            </a:r>
            <a:r>
              <a:rPr lang="en-US" sz="1100"/>
              <a:t> b.p.</a:t>
            </a:r>
          </a:p>
        </p:txBody>
      </p:sp>
      <p:sp>
        <p:nvSpPr>
          <p:cNvPr id="108553" name="Rectangle 33"/>
          <p:cNvSpPr>
            <a:spLocks noChangeArrowheads="1"/>
          </p:cNvSpPr>
          <p:nvPr/>
        </p:nvSpPr>
        <p:spPr bwMode="gray">
          <a:xfrm>
            <a:off x="7434108" y="4120448"/>
            <a:ext cx="1524000" cy="339725"/>
          </a:xfrm>
          <a:prstGeom prst="rect">
            <a:avLst/>
          </a:prstGeom>
          <a:noFill/>
          <a:ln w="9525">
            <a:noFill/>
            <a:miter lim="800000"/>
            <a:headEnd/>
            <a:tailEnd/>
          </a:ln>
        </p:spPr>
        <p:txBody>
          <a:bodyPr lIns="0" tIns="0" rIns="0" bIns="0">
            <a:spAutoFit/>
          </a:bodyPr>
          <a:lstStyle/>
          <a:p>
            <a:r>
              <a:rPr lang="en-US" sz="1100"/>
              <a:t>Spreads narrow to long-term average</a:t>
            </a:r>
          </a:p>
        </p:txBody>
      </p:sp>
      <p:sp>
        <p:nvSpPr>
          <p:cNvPr id="108554" name="Rectangle 34"/>
          <p:cNvSpPr>
            <a:spLocks noChangeArrowheads="1"/>
          </p:cNvSpPr>
          <p:nvPr/>
        </p:nvSpPr>
        <p:spPr bwMode="gray">
          <a:xfrm>
            <a:off x="3124200" y="2967038"/>
            <a:ext cx="704850" cy="338137"/>
          </a:xfrm>
          <a:prstGeom prst="rect">
            <a:avLst/>
          </a:prstGeom>
          <a:solidFill>
            <a:schemeClr val="bg1"/>
          </a:solidFill>
          <a:ln w="9525">
            <a:noFill/>
            <a:miter lim="800000"/>
            <a:headEnd/>
            <a:tailEnd/>
          </a:ln>
        </p:spPr>
        <p:txBody>
          <a:bodyPr wrap="none" lIns="0" tIns="0" rIns="0" bIns="0" anchor="b">
            <a:spAutoFit/>
          </a:bodyPr>
          <a:lstStyle/>
          <a:p>
            <a:pPr algn="ctr"/>
            <a:r>
              <a:rPr lang="en-US" sz="1100"/>
              <a:t>WorldCom/</a:t>
            </a:r>
            <a:br>
              <a:rPr lang="en-US" sz="1100"/>
            </a:br>
            <a:r>
              <a:rPr lang="en-US" sz="1100"/>
              <a:t>TMT Crisis</a:t>
            </a:r>
          </a:p>
        </p:txBody>
      </p:sp>
      <p:sp>
        <p:nvSpPr>
          <p:cNvPr id="108555" name="Rectangle 35"/>
          <p:cNvSpPr>
            <a:spLocks noChangeArrowheads="1"/>
          </p:cNvSpPr>
          <p:nvPr/>
        </p:nvSpPr>
        <p:spPr bwMode="gray">
          <a:xfrm>
            <a:off x="7434108" y="3274310"/>
            <a:ext cx="1731962" cy="169863"/>
          </a:xfrm>
          <a:prstGeom prst="rect">
            <a:avLst/>
          </a:prstGeom>
          <a:noFill/>
          <a:ln w="9525">
            <a:noFill/>
            <a:miter lim="800000"/>
            <a:headEnd/>
            <a:tailEnd/>
          </a:ln>
        </p:spPr>
        <p:txBody>
          <a:bodyPr wrap="none" lIns="0" tIns="0" rIns="0" bIns="0">
            <a:spAutoFit/>
          </a:bodyPr>
          <a:lstStyle/>
          <a:p>
            <a:r>
              <a:rPr lang="en-US" sz="1100"/>
              <a:t>Spreads </a:t>
            </a:r>
            <a:r>
              <a:rPr lang="en-US" altLang="zh-TW" sz="1100">
                <a:ea typeface="PMingLiU" pitchFamily="18" charset="-120"/>
              </a:rPr>
              <a:t>remain unchanged</a:t>
            </a:r>
            <a:endParaRPr lang="en-US" sz="1100"/>
          </a:p>
        </p:txBody>
      </p:sp>
      <p:sp>
        <p:nvSpPr>
          <p:cNvPr id="108556" name="Rectangle 36"/>
          <p:cNvSpPr>
            <a:spLocks noChangeArrowheads="1"/>
          </p:cNvSpPr>
          <p:nvPr/>
        </p:nvSpPr>
        <p:spPr bwMode="gray">
          <a:xfrm>
            <a:off x="6805015" y="2899815"/>
            <a:ext cx="366713" cy="169863"/>
          </a:xfrm>
          <a:prstGeom prst="rect">
            <a:avLst/>
          </a:prstGeom>
          <a:noFill/>
          <a:ln w="9525">
            <a:noFill/>
            <a:miter lim="800000"/>
            <a:headEnd/>
            <a:tailEnd/>
          </a:ln>
        </p:spPr>
        <p:txBody>
          <a:bodyPr wrap="none" lIns="0" tIns="0" rIns="0" bIns="0">
            <a:spAutoFit/>
          </a:bodyPr>
          <a:lstStyle/>
          <a:p>
            <a:r>
              <a:rPr lang="en-US" altLang="zh-TW" sz="1100" dirty="0">
                <a:ea typeface="PMingLiU" pitchFamily="18" charset="-120"/>
              </a:rPr>
              <a:t>-3.5%</a:t>
            </a:r>
          </a:p>
        </p:txBody>
      </p:sp>
      <p:sp>
        <p:nvSpPr>
          <p:cNvPr id="108557" name="Rectangle 37"/>
          <p:cNvSpPr>
            <a:spLocks noChangeArrowheads="1"/>
          </p:cNvSpPr>
          <p:nvPr/>
        </p:nvSpPr>
        <p:spPr bwMode="gray">
          <a:xfrm>
            <a:off x="6855815" y="3287010"/>
            <a:ext cx="320675" cy="169863"/>
          </a:xfrm>
          <a:prstGeom prst="rect">
            <a:avLst/>
          </a:prstGeom>
          <a:noFill/>
          <a:ln w="9525">
            <a:noFill/>
            <a:miter lim="800000"/>
            <a:headEnd/>
            <a:tailEnd/>
          </a:ln>
        </p:spPr>
        <p:txBody>
          <a:bodyPr wrap="none" lIns="0" tIns="0" rIns="0" bIns="0">
            <a:spAutoFit/>
          </a:bodyPr>
          <a:lstStyle/>
          <a:p>
            <a:r>
              <a:rPr lang="en-US" altLang="zh-TW" sz="1100" dirty="0">
                <a:ea typeface="PMingLiU" pitchFamily="18" charset="-120"/>
              </a:rPr>
              <a:t>5.0%</a:t>
            </a:r>
          </a:p>
        </p:txBody>
      </p:sp>
      <p:sp>
        <p:nvSpPr>
          <p:cNvPr id="108558" name="Rectangle 38"/>
          <p:cNvSpPr>
            <a:spLocks noChangeArrowheads="1"/>
          </p:cNvSpPr>
          <p:nvPr/>
        </p:nvSpPr>
        <p:spPr bwMode="gray">
          <a:xfrm>
            <a:off x="6766915" y="4120448"/>
            <a:ext cx="398463" cy="169862"/>
          </a:xfrm>
          <a:prstGeom prst="rect">
            <a:avLst/>
          </a:prstGeom>
          <a:noFill/>
          <a:ln w="9525">
            <a:noFill/>
            <a:miter lim="800000"/>
            <a:headEnd/>
            <a:tailEnd/>
          </a:ln>
        </p:spPr>
        <p:txBody>
          <a:bodyPr wrap="none" lIns="0" tIns="0" rIns="0" bIns="0">
            <a:spAutoFit/>
          </a:bodyPr>
          <a:lstStyle/>
          <a:p>
            <a:r>
              <a:rPr lang="en-US" altLang="zh-TW" sz="1100">
                <a:ea typeface="PMingLiU" pitchFamily="18" charset="-120"/>
              </a:rPr>
              <a:t>21.4%</a:t>
            </a:r>
          </a:p>
        </p:txBody>
      </p:sp>
      <p:sp>
        <p:nvSpPr>
          <p:cNvPr id="108559" name="Rectangle 39"/>
          <p:cNvSpPr>
            <a:spLocks noChangeArrowheads="1"/>
          </p:cNvSpPr>
          <p:nvPr/>
        </p:nvSpPr>
        <p:spPr bwMode="gray">
          <a:xfrm>
            <a:off x="4106863" y="2867025"/>
            <a:ext cx="1174750" cy="508000"/>
          </a:xfrm>
          <a:prstGeom prst="rect">
            <a:avLst/>
          </a:prstGeom>
          <a:solidFill>
            <a:schemeClr val="bg1"/>
          </a:solidFill>
          <a:ln w="9525">
            <a:noFill/>
            <a:miter lim="800000"/>
            <a:headEnd/>
            <a:tailEnd/>
          </a:ln>
        </p:spPr>
        <p:txBody>
          <a:bodyPr wrap="none" lIns="0" tIns="0" rIns="0" bIns="0" anchor="b">
            <a:spAutoFit/>
          </a:bodyPr>
          <a:lstStyle/>
          <a:p>
            <a:pPr algn="ctr"/>
            <a:r>
              <a:rPr lang="en-US" sz="1100"/>
              <a:t>Underperformance</a:t>
            </a:r>
          </a:p>
          <a:p>
            <a:pPr algn="ctr"/>
            <a:r>
              <a:rPr lang="en-US" sz="1100"/>
              <a:t>of Real Estate</a:t>
            </a:r>
          </a:p>
          <a:p>
            <a:pPr algn="ctr"/>
            <a:r>
              <a:rPr lang="en-US" sz="1100"/>
              <a:t>Bonds</a:t>
            </a:r>
          </a:p>
        </p:txBody>
      </p:sp>
      <p:sp>
        <p:nvSpPr>
          <p:cNvPr id="108560" name="Rectangle 40"/>
          <p:cNvSpPr>
            <a:spLocks noChangeArrowheads="1"/>
          </p:cNvSpPr>
          <p:nvPr/>
        </p:nvSpPr>
        <p:spPr bwMode="gray">
          <a:xfrm>
            <a:off x="6781203" y="2023360"/>
            <a:ext cx="541337" cy="676275"/>
          </a:xfrm>
          <a:prstGeom prst="rect">
            <a:avLst/>
          </a:prstGeom>
          <a:solidFill>
            <a:schemeClr val="bg1"/>
          </a:solidFill>
          <a:ln w="9525">
            <a:noFill/>
            <a:miter lim="800000"/>
            <a:headEnd/>
            <a:tailEnd/>
          </a:ln>
        </p:spPr>
        <p:txBody>
          <a:bodyPr wrap="none" lIns="0" tIns="0" rIns="0" bIns="0" anchor="b">
            <a:spAutoFit/>
          </a:bodyPr>
          <a:lstStyle/>
          <a:p>
            <a:pPr algn="ctr"/>
            <a:r>
              <a:rPr lang="en-US" sz="1100" b="1"/>
              <a:t>1-Year</a:t>
            </a:r>
          </a:p>
          <a:p>
            <a:pPr algn="ctr"/>
            <a:r>
              <a:rPr lang="en-US" sz="1100" b="1"/>
              <a:t>Excess</a:t>
            </a:r>
          </a:p>
          <a:p>
            <a:pPr algn="ctr"/>
            <a:r>
              <a:rPr lang="en-US" sz="1100" b="1"/>
              <a:t>Return</a:t>
            </a:r>
          </a:p>
          <a:p>
            <a:pPr algn="ctr"/>
            <a:r>
              <a:rPr lang="en-US" sz="1100" b="1"/>
              <a:t>vs. AAA</a:t>
            </a:r>
          </a:p>
        </p:txBody>
      </p:sp>
      <p:sp>
        <p:nvSpPr>
          <p:cNvPr id="108561" name="Rectangle 41"/>
          <p:cNvSpPr>
            <a:spLocks noChangeArrowheads="1"/>
          </p:cNvSpPr>
          <p:nvPr/>
        </p:nvSpPr>
        <p:spPr bwMode="gray">
          <a:xfrm>
            <a:off x="1217613" y="3590925"/>
            <a:ext cx="777875" cy="168275"/>
          </a:xfrm>
          <a:prstGeom prst="rect">
            <a:avLst/>
          </a:prstGeom>
          <a:solidFill>
            <a:schemeClr val="bg1"/>
          </a:solidFill>
          <a:ln w="9525">
            <a:noFill/>
            <a:miter lim="800000"/>
            <a:headEnd/>
            <a:tailEnd/>
          </a:ln>
        </p:spPr>
        <p:txBody>
          <a:bodyPr wrap="none" lIns="0" tIns="0" rIns="0" bIns="0" anchor="b">
            <a:spAutoFit/>
          </a:bodyPr>
          <a:lstStyle/>
          <a:p>
            <a:pPr algn="ctr"/>
            <a:r>
              <a:rPr lang="en-US" sz="1100"/>
              <a:t>+1 Std. Dev.</a:t>
            </a:r>
          </a:p>
        </p:txBody>
      </p:sp>
      <p:sp>
        <p:nvSpPr>
          <p:cNvPr id="108562" name="Rectangle 42"/>
          <p:cNvSpPr>
            <a:spLocks noChangeArrowheads="1"/>
          </p:cNvSpPr>
          <p:nvPr/>
        </p:nvSpPr>
        <p:spPr bwMode="gray">
          <a:xfrm>
            <a:off x="2925763" y="4684713"/>
            <a:ext cx="774700" cy="168275"/>
          </a:xfrm>
          <a:prstGeom prst="rect">
            <a:avLst/>
          </a:prstGeom>
          <a:solidFill>
            <a:schemeClr val="bg1"/>
          </a:solidFill>
          <a:ln w="9525">
            <a:noFill/>
            <a:miter lim="800000"/>
            <a:headEnd/>
            <a:tailEnd/>
          </a:ln>
        </p:spPr>
        <p:txBody>
          <a:bodyPr wrap="none" lIns="0" tIns="0" rIns="0" bIns="0" anchor="b">
            <a:spAutoFit/>
          </a:bodyPr>
          <a:lstStyle/>
          <a:p>
            <a:pPr algn="ctr"/>
            <a:r>
              <a:rPr lang="en-US" sz="1100"/>
              <a:t>–1 Std. Dev.</a:t>
            </a:r>
          </a:p>
        </p:txBody>
      </p:sp>
      <p:sp>
        <p:nvSpPr>
          <p:cNvPr id="108563" name="Rectangle 43"/>
          <p:cNvSpPr>
            <a:spLocks noChangeArrowheads="1"/>
          </p:cNvSpPr>
          <p:nvPr/>
        </p:nvSpPr>
        <p:spPr bwMode="gray">
          <a:xfrm>
            <a:off x="1730375" y="3949700"/>
            <a:ext cx="525463" cy="169863"/>
          </a:xfrm>
          <a:prstGeom prst="rect">
            <a:avLst/>
          </a:prstGeom>
          <a:noFill/>
          <a:ln w="9525">
            <a:noFill/>
            <a:miter lim="800000"/>
            <a:headEnd/>
            <a:tailEnd/>
          </a:ln>
        </p:spPr>
        <p:txBody>
          <a:bodyPr wrap="none" lIns="0" tIns="0" rIns="0" bIns="0" anchor="b">
            <a:spAutoFit/>
          </a:bodyPr>
          <a:lstStyle/>
          <a:p>
            <a:pPr algn="ctr"/>
            <a:r>
              <a:rPr lang="en-US" sz="1100"/>
              <a:t>Average</a:t>
            </a:r>
          </a:p>
        </p:txBody>
      </p:sp>
      <p:sp>
        <p:nvSpPr>
          <p:cNvPr id="108564" name="Oval 44"/>
          <p:cNvSpPr>
            <a:spLocks noChangeArrowheads="1"/>
          </p:cNvSpPr>
          <p:nvPr/>
        </p:nvSpPr>
        <p:spPr bwMode="gray">
          <a:xfrm>
            <a:off x="2921000" y="4019550"/>
            <a:ext cx="473075" cy="174625"/>
          </a:xfrm>
          <a:prstGeom prst="ellipse">
            <a:avLst/>
          </a:prstGeom>
          <a:noFill/>
          <a:ln w="12700" algn="ctr">
            <a:solidFill>
              <a:srgbClr val="FF6600"/>
            </a:solidFill>
            <a:round/>
            <a:headEnd/>
            <a:tailEnd/>
          </a:ln>
        </p:spPr>
        <p:txBody>
          <a:bodyPr wrap="none" lIns="0" tIns="0" rIns="0" bIns="0" anchor="ctr"/>
          <a:lstStyle/>
          <a:p>
            <a:pPr algn="ctr" defTabSz="949325"/>
            <a:endParaRPr lang="en-US" sz="1100"/>
          </a:p>
        </p:txBody>
      </p:sp>
      <p:sp>
        <p:nvSpPr>
          <p:cNvPr id="108565" name="Oval 45"/>
          <p:cNvSpPr>
            <a:spLocks noChangeArrowheads="1"/>
          </p:cNvSpPr>
          <p:nvPr/>
        </p:nvSpPr>
        <p:spPr bwMode="gray">
          <a:xfrm>
            <a:off x="3256770" y="3427413"/>
            <a:ext cx="565150" cy="238125"/>
          </a:xfrm>
          <a:prstGeom prst="ellipse">
            <a:avLst/>
          </a:prstGeom>
          <a:noFill/>
          <a:ln w="12700" algn="ctr">
            <a:solidFill>
              <a:srgbClr val="FF6600"/>
            </a:solidFill>
            <a:round/>
            <a:headEnd/>
            <a:tailEnd/>
          </a:ln>
        </p:spPr>
        <p:txBody>
          <a:bodyPr lIns="0" tIns="0" rIns="0" bIns="0" anchor="ctr">
            <a:spAutoFit/>
          </a:bodyPr>
          <a:lstStyle/>
          <a:p>
            <a:pPr algn="ctr" defTabSz="949325"/>
            <a:endParaRPr lang="en-US" sz="1100"/>
          </a:p>
        </p:txBody>
      </p:sp>
      <p:sp>
        <p:nvSpPr>
          <p:cNvPr id="108566" name="Oval 46"/>
          <p:cNvSpPr>
            <a:spLocks noChangeArrowheads="1"/>
          </p:cNvSpPr>
          <p:nvPr/>
        </p:nvSpPr>
        <p:spPr bwMode="gray">
          <a:xfrm>
            <a:off x="5103813" y="3875088"/>
            <a:ext cx="449262" cy="238125"/>
          </a:xfrm>
          <a:prstGeom prst="ellipse">
            <a:avLst/>
          </a:prstGeom>
          <a:noFill/>
          <a:ln w="12700" algn="ctr">
            <a:solidFill>
              <a:srgbClr val="FF6600"/>
            </a:solidFill>
            <a:round/>
            <a:headEnd/>
            <a:tailEnd/>
          </a:ln>
        </p:spPr>
        <p:txBody>
          <a:bodyPr lIns="0" tIns="0" rIns="0" bIns="0" anchor="ctr">
            <a:spAutoFit/>
          </a:bodyPr>
          <a:lstStyle/>
          <a:p>
            <a:pPr algn="ctr" defTabSz="949325"/>
            <a:endParaRPr lang="en-US" sz="1100"/>
          </a:p>
        </p:txBody>
      </p:sp>
      <p:sp>
        <p:nvSpPr>
          <p:cNvPr id="108567" name="Rectangle 49"/>
          <p:cNvSpPr>
            <a:spLocks noChangeArrowheads="1"/>
          </p:cNvSpPr>
          <p:nvPr/>
        </p:nvSpPr>
        <p:spPr bwMode="gray">
          <a:xfrm>
            <a:off x="1847850" y="3225800"/>
            <a:ext cx="1114425" cy="338138"/>
          </a:xfrm>
          <a:prstGeom prst="rect">
            <a:avLst/>
          </a:prstGeom>
          <a:solidFill>
            <a:schemeClr val="bg1"/>
          </a:solidFill>
          <a:ln w="9525">
            <a:noFill/>
            <a:miter lim="800000"/>
            <a:headEnd/>
            <a:tailEnd/>
          </a:ln>
        </p:spPr>
        <p:txBody>
          <a:bodyPr wrap="none" lIns="0" tIns="0" rIns="0" bIns="0" anchor="b">
            <a:spAutoFit/>
          </a:bodyPr>
          <a:lstStyle/>
          <a:p>
            <a:pPr algn="ctr"/>
            <a:r>
              <a:rPr lang="en-US" sz="1100"/>
              <a:t>Post-9/11 Decline</a:t>
            </a:r>
          </a:p>
          <a:p>
            <a:pPr algn="ctr"/>
            <a:r>
              <a:rPr lang="en-US" sz="1100"/>
              <a:t>in Airline Bonds</a:t>
            </a:r>
          </a:p>
        </p:txBody>
      </p:sp>
      <p:sp>
        <p:nvSpPr>
          <p:cNvPr id="108569" name="Rectangle 49"/>
          <p:cNvSpPr>
            <a:spLocks noChangeArrowheads="1"/>
          </p:cNvSpPr>
          <p:nvPr/>
        </p:nvSpPr>
        <p:spPr bwMode="gray">
          <a:xfrm>
            <a:off x="4751388" y="2127250"/>
            <a:ext cx="1408112" cy="168275"/>
          </a:xfrm>
          <a:prstGeom prst="rect">
            <a:avLst/>
          </a:prstGeom>
          <a:solidFill>
            <a:schemeClr val="bg1"/>
          </a:solidFill>
          <a:ln w="9525">
            <a:noFill/>
            <a:miter lim="800000"/>
            <a:headEnd/>
            <a:tailEnd/>
          </a:ln>
        </p:spPr>
        <p:txBody>
          <a:bodyPr wrap="none" lIns="0" tIns="0" rIns="0" bIns="0" anchor="b">
            <a:spAutoFit/>
          </a:bodyPr>
          <a:lstStyle/>
          <a:p>
            <a:pPr algn="ctr"/>
            <a:r>
              <a:rPr lang="en-US" sz="1100"/>
              <a:t>Global Financial Crisis</a:t>
            </a:r>
          </a:p>
        </p:txBody>
      </p:sp>
      <p:sp>
        <p:nvSpPr>
          <p:cNvPr id="108570" name="Freeform 47"/>
          <p:cNvSpPr>
            <a:spLocks/>
          </p:cNvSpPr>
          <p:nvPr/>
        </p:nvSpPr>
        <p:spPr bwMode="gray">
          <a:xfrm>
            <a:off x="4667250" y="3427413"/>
            <a:ext cx="431800" cy="571500"/>
          </a:xfrm>
          <a:custGeom>
            <a:avLst/>
            <a:gdLst>
              <a:gd name="T0" fmla="*/ 2147483647 w 189"/>
              <a:gd name="T1" fmla="*/ 2147483647 h 360"/>
              <a:gd name="T2" fmla="*/ 0 w 189"/>
              <a:gd name="T3" fmla="*/ 2147483647 h 360"/>
              <a:gd name="T4" fmla="*/ 0 w 189"/>
              <a:gd name="T5" fmla="*/ 0 h 360"/>
              <a:gd name="T6" fmla="*/ 0 60000 65536"/>
              <a:gd name="T7" fmla="*/ 0 60000 65536"/>
              <a:gd name="T8" fmla="*/ 0 60000 65536"/>
              <a:gd name="T9" fmla="*/ 0 w 189"/>
              <a:gd name="T10" fmla="*/ 0 h 360"/>
              <a:gd name="T11" fmla="*/ 189 w 189"/>
              <a:gd name="T12" fmla="*/ 360 h 360"/>
            </a:gdLst>
            <a:ahLst/>
            <a:cxnLst>
              <a:cxn ang="T6">
                <a:pos x="T0" y="T1"/>
              </a:cxn>
              <a:cxn ang="T7">
                <a:pos x="T2" y="T3"/>
              </a:cxn>
              <a:cxn ang="T8">
                <a:pos x="T4" y="T5"/>
              </a:cxn>
            </a:cxnLst>
            <a:rect l="T9" t="T10" r="T11" b="T12"/>
            <a:pathLst>
              <a:path w="189" h="360">
                <a:moveTo>
                  <a:pt x="189" y="360"/>
                </a:moveTo>
                <a:lnTo>
                  <a:pt x="0" y="360"/>
                </a:lnTo>
                <a:lnTo>
                  <a:pt x="0" y="0"/>
                </a:lnTo>
              </a:path>
            </a:pathLst>
          </a:custGeom>
          <a:noFill/>
          <a:ln w="12700">
            <a:solidFill>
              <a:srgbClr val="FF6600"/>
            </a:solidFill>
            <a:round/>
            <a:headEnd/>
            <a:tailEnd/>
          </a:ln>
        </p:spPr>
        <p:txBody>
          <a:bodyPr wrap="none" lIns="0" tIns="0" rIns="0" bIns="0" anchor="ctr"/>
          <a:lstStyle/>
          <a:p>
            <a:pPr eaLnBrk="0" hangingPunct="0">
              <a:buClr>
                <a:schemeClr val="accent1"/>
              </a:buClr>
              <a:buFont typeface="Webdings" pitchFamily="18" charset="2"/>
              <a:buNone/>
            </a:pPr>
            <a:endParaRPr lang="en-US" sz="1100"/>
          </a:p>
        </p:txBody>
      </p:sp>
      <p:sp>
        <p:nvSpPr>
          <p:cNvPr id="108571" name="Freeform 48"/>
          <p:cNvSpPr>
            <a:spLocks/>
          </p:cNvSpPr>
          <p:nvPr/>
        </p:nvSpPr>
        <p:spPr bwMode="gray">
          <a:xfrm>
            <a:off x="2395538" y="3622675"/>
            <a:ext cx="517525" cy="492125"/>
          </a:xfrm>
          <a:custGeom>
            <a:avLst/>
            <a:gdLst>
              <a:gd name="T0" fmla="*/ 2147483647 w 189"/>
              <a:gd name="T1" fmla="*/ 2147483647 h 360"/>
              <a:gd name="T2" fmla="*/ 0 w 189"/>
              <a:gd name="T3" fmla="*/ 2147483647 h 360"/>
              <a:gd name="T4" fmla="*/ 0 w 189"/>
              <a:gd name="T5" fmla="*/ 0 h 360"/>
              <a:gd name="T6" fmla="*/ 0 60000 65536"/>
              <a:gd name="T7" fmla="*/ 0 60000 65536"/>
              <a:gd name="T8" fmla="*/ 0 60000 65536"/>
              <a:gd name="T9" fmla="*/ 0 w 189"/>
              <a:gd name="T10" fmla="*/ 0 h 360"/>
              <a:gd name="T11" fmla="*/ 189 w 189"/>
              <a:gd name="T12" fmla="*/ 360 h 360"/>
            </a:gdLst>
            <a:ahLst/>
            <a:cxnLst>
              <a:cxn ang="T6">
                <a:pos x="T0" y="T1"/>
              </a:cxn>
              <a:cxn ang="T7">
                <a:pos x="T2" y="T3"/>
              </a:cxn>
              <a:cxn ang="T8">
                <a:pos x="T4" y="T5"/>
              </a:cxn>
            </a:cxnLst>
            <a:rect l="T9" t="T10" r="T11" b="T12"/>
            <a:pathLst>
              <a:path w="189" h="360">
                <a:moveTo>
                  <a:pt x="189" y="360"/>
                </a:moveTo>
                <a:lnTo>
                  <a:pt x="0" y="360"/>
                </a:lnTo>
                <a:lnTo>
                  <a:pt x="0" y="0"/>
                </a:lnTo>
              </a:path>
            </a:pathLst>
          </a:custGeom>
          <a:noFill/>
          <a:ln w="12700">
            <a:solidFill>
              <a:srgbClr val="FF6600"/>
            </a:solidFill>
            <a:round/>
            <a:headEnd/>
            <a:tailEnd/>
          </a:ln>
        </p:spPr>
        <p:txBody>
          <a:bodyPr wrap="none" lIns="0" tIns="0" rIns="0" bIns="0" anchor="ctr"/>
          <a:lstStyle/>
          <a:p>
            <a:pPr eaLnBrk="0" hangingPunct="0">
              <a:buClr>
                <a:schemeClr val="accent1"/>
              </a:buClr>
              <a:buFont typeface="Webdings" pitchFamily="18" charset="2"/>
              <a:buNone/>
            </a:pPr>
            <a:endParaRPr lang="en-US" sz="1100"/>
          </a:p>
        </p:txBody>
      </p:sp>
      <p:sp>
        <p:nvSpPr>
          <p:cNvPr id="108572" name="Rectangle 52"/>
          <p:cNvSpPr>
            <a:spLocks noChangeArrowheads="1"/>
          </p:cNvSpPr>
          <p:nvPr/>
        </p:nvSpPr>
        <p:spPr bwMode="gray">
          <a:xfrm>
            <a:off x="7434108" y="3756910"/>
            <a:ext cx="1541462" cy="169863"/>
          </a:xfrm>
          <a:prstGeom prst="rect">
            <a:avLst/>
          </a:prstGeom>
          <a:noFill/>
          <a:ln w="9525">
            <a:noFill/>
            <a:miter lim="800000"/>
            <a:headEnd/>
            <a:tailEnd/>
          </a:ln>
        </p:spPr>
        <p:txBody>
          <a:bodyPr wrap="none" lIns="0" tIns="0" rIns="0" bIns="0">
            <a:spAutoFit/>
          </a:bodyPr>
          <a:lstStyle/>
          <a:p>
            <a:r>
              <a:rPr lang="en-US" sz="1100"/>
              <a:t>Spreads </a:t>
            </a:r>
            <a:r>
              <a:rPr lang="en-US" altLang="zh-TW" sz="1100">
                <a:ea typeface="PMingLiU" pitchFamily="18" charset="-120"/>
              </a:rPr>
              <a:t>narrow 100 b.p.</a:t>
            </a:r>
            <a:endParaRPr lang="en-US" sz="1100"/>
          </a:p>
        </p:txBody>
      </p:sp>
      <p:sp>
        <p:nvSpPr>
          <p:cNvPr id="108573" name="Rectangle 53"/>
          <p:cNvSpPr>
            <a:spLocks noChangeArrowheads="1"/>
          </p:cNvSpPr>
          <p:nvPr/>
        </p:nvSpPr>
        <p:spPr bwMode="gray">
          <a:xfrm>
            <a:off x="6766915" y="3756910"/>
            <a:ext cx="398463" cy="169863"/>
          </a:xfrm>
          <a:prstGeom prst="rect">
            <a:avLst/>
          </a:prstGeom>
          <a:noFill/>
          <a:ln w="9525">
            <a:noFill/>
            <a:miter lim="800000"/>
            <a:headEnd/>
            <a:tailEnd/>
          </a:ln>
        </p:spPr>
        <p:txBody>
          <a:bodyPr wrap="none" lIns="0" tIns="0" rIns="0" bIns="0">
            <a:spAutoFit/>
          </a:bodyPr>
          <a:lstStyle/>
          <a:p>
            <a:r>
              <a:rPr lang="en-US" altLang="zh-TW" sz="1100" dirty="0">
                <a:ea typeface="PMingLiU" pitchFamily="18" charset="-120"/>
              </a:rPr>
              <a:t>13.5%</a:t>
            </a:r>
          </a:p>
        </p:txBody>
      </p:sp>
    </p:spTree>
    <p:custDataLst>
      <p:tags r:id="rId2"/>
    </p:custDataLst>
    <p:extLst>
      <p:ext uri="{BB962C8B-B14F-4D97-AF65-F5344CB8AC3E}">
        <p14:creationId xmlns:p14="http://schemas.microsoft.com/office/powerpoint/2010/main" val="309628742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35" name="Slide Number Placeholder 1"/>
          <p:cNvSpPr>
            <a:spLocks noGrp="1"/>
          </p:cNvSpPr>
          <p:nvPr>
            <p:ph type="sldNum" sz="quarter" idx="10"/>
          </p:nvPr>
        </p:nvSpPr>
        <p:spPr>
          <a:noFill/>
        </p:spPr>
        <p:txBody>
          <a:bodyPr/>
          <a:lstStyle/>
          <a:p>
            <a:fld id="{9C8B1CB1-74A8-48BC-AFC7-3D97CFB5CB99}" type="slidenum">
              <a:rPr lang="en-US"/>
              <a:pPr/>
              <a:t>22</a:t>
            </a:fld>
            <a:endParaRPr lang="en-US"/>
          </a:p>
        </p:txBody>
      </p:sp>
      <p:sp>
        <p:nvSpPr>
          <p:cNvPr id="77936" name="Rectangle 3"/>
          <p:cNvSpPr>
            <a:spLocks noChangeArrowheads="1"/>
          </p:cNvSpPr>
          <p:nvPr>
            <p:custDataLst>
              <p:tags r:id="rId3"/>
            </p:custDataLst>
          </p:nvPr>
        </p:nvSpPr>
        <p:spPr bwMode="auto">
          <a:xfrm>
            <a:off x="4980015" y="3407195"/>
            <a:ext cx="4249738" cy="233363"/>
          </a:xfrm>
          <a:prstGeom prst="rect">
            <a:avLst/>
          </a:prstGeom>
          <a:noFill/>
          <a:ln w="9525">
            <a:noFill/>
            <a:miter lim="800000"/>
            <a:headEnd/>
            <a:tailEnd/>
          </a:ln>
        </p:spPr>
        <p:txBody>
          <a:bodyPr lIns="0" tIns="0" rIns="0" bIns="0">
            <a:spAutoFit/>
          </a:bodyPr>
          <a:lstStyle/>
          <a:p>
            <a:pPr defTabSz="850900">
              <a:tabLst>
                <a:tab pos="4248150" algn="r"/>
              </a:tabLst>
            </a:pPr>
            <a:r>
              <a:rPr lang="en-US" b="1">
                <a:ea typeface="MS PGothic" pitchFamily="34" charset="-128"/>
              </a:rPr>
              <a:t>“Roll” from AAA Municipals</a:t>
            </a:r>
          </a:p>
          <a:p>
            <a:pPr defTabSz="850900">
              <a:lnSpc>
                <a:spcPct val="40000"/>
              </a:lnSpc>
              <a:tabLst>
                <a:tab pos="4248150" algn="r"/>
              </a:tabLst>
            </a:pPr>
            <a:r>
              <a:rPr lang="en-US" sz="800" b="1" u="sng">
                <a:ea typeface="MS PGothic" pitchFamily="34" charset="-128"/>
              </a:rPr>
              <a:t>	</a:t>
            </a:r>
          </a:p>
        </p:txBody>
      </p:sp>
      <p:sp>
        <p:nvSpPr>
          <p:cNvPr id="77937" name="Rectangle 4"/>
          <p:cNvSpPr>
            <a:spLocks noGrp="1" noChangeArrowheads="1"/>
          </p:cNvSpPr>
          <p:nvPr>
            <p:ph type="title" idx="4294967295"/>
          </p:nvPr>
        </p:nvSpPr>
        <p:spPr>
          <a:xfrm>
            <a:off x="533400" y="417513"/>
            <a:ext cx="8840788" cy="292100"/>
          </a:xfrm>
        </p:spPr>
        <p:txBody>
          <a:bodyPr/>
          <a:lstStyle/>
          <a:p>
            <a:r>
              <a:rPr lang="en-US" smtClean="0"/>
              <a:t>Municipals: </a:t>
            </a:r>
            <a:r>
              <a:rPr lang="en-US" b="0" smtClean="0"/>
              <a:t>Roll* Even More Valuable When Yield Curve Is Steep</a:t>
            </a:r>
            <a:r>
              <a:rPr lang="en-US" smtClean="0"/>
              <a:t> </a:t>
            </a:r>
          </a:p>
        </p:txBody>
      </p:sp>
      <p:sp>
        <p:nvSpPr>
          <p:cNvPr id="77938" name="Rectangle 5"/>
          <p:cNvSpPr>
            <a:spLocks noChangeArrowheads="1"/>
          </p:cNvSpPr>
          <p:nvPr>
            <p:custDataLst>
              <p:tags r:id="rId4"/>
            </p:custDataLst>
          </p:nvPr>
        </p:nvSpPr>
        <p:spPr bwMode="auto">
          <a:xfrm>
            <a:off x="533400" y="5786438"/>
            <a:ext cx="8839200" cy="614362"/>
          </a:xfrm>
          <a:prstGeom prst="rect">
            <a:avLst/>
          </a:prstGeom>
          <a:noFill/>
          <a:ln w="9525">
            <a:noFill/>
            <a:miter lim="800000"/>
            <a:headEnd/>
            <a:tailEnd/>
          </a:ln>
        </p:spPr>
        <p:txBody>
          <a:bodyPr lIns="0" tIns="0" rIns="0" bIns="0" anchor="b">
            <a:spAutoFit/>
          </a:bodyPr>
          <a:lstStyle/>
          <a:p>
            <a:pPr defTabSz="949325"/>
            <a:r>
              <a:rPr lang="en-US" sz="800" b="1" dirty="0"/>
              <a:t>Past performance and current analysis do not guarantee future results.</a:t>
            </a:r>
          </a:p>
          <a:p>
            <a:pPr defTabSz="949325"/>
            <a:r>
              <a:rPr lang="en-US" sz="800" dirty="0">
                <a:ea typeface="MS PGothic" pitchFamily="34" charset="-128"/>
              </a:rPr>
              <a:t>As of December 30, 2011 </a:t>
            </a:r>
          </a:p>
          <a:p>
            <a:pPr defTabSz="949325"/>
            <a:r>
              <a:rPr lang="en-US" sz="800" dirty="0"/>
              <a:t>*Roll, or “rolling down the yield curve” refers to the expected price change of a bond as it ages; i.e. as its maturity shortens, its yield to maturity must fall/rise (and the bond’s price change accordingly) to reflect the respective shorter maturity’s yield.</a:t>
            </a:r>
            <a:r>
              <a:rPr lang="en-US" sz="800" dirty="0">
                <a:ea typeface="MS PGothic" pitchFamily="34" charset="-128"/>
              </a:rPr>
              <a:t/>
            </a:r>
            <a:br>
              <a:rPr lang="en-US" sz="800" dirty="0">
                <a:ea typeface="MS PGothic" pitchFamily="34" charset="-128"/>
              </a:rPr>
            </a:br>
            <a:r>
              <a:rPr lang="en-US" sz="800" dirty="0">
                <a:ea typeface="MS PGothic" pitchFamily="34" charset="-128"/>
              </a:rPr>
              <a:t>Source: Municipal Market Data Corp. and AllianceBernstein estimates for AAA-rated, callable municipal bonds</a:t>
            </a:r>
          </a:p>
        </p:txBody>
      </p:sp>
      <p:sp>
        <p:nvSpPr>
          <p:cNvPr id="77939" name="Rectangle 25"/>
          <p:cNvSpPr>
            <a:spLocks noChangeArrowheads="1"/>
          </p:cNvSpPr>
          <p:nvPr>
            <p:custDataLst>
              <p:tags r:id="rId5"/>
            </p:custDataLst>
          </p:nvPr>
        </p:nvSpPr>
        <p:spPr bwMode="auto">
          <a:xfrm>
            <a:off x="5683980" y="1536700"/>
            <a:ext cx="2932113" cy="169277"/>
          </a:xfrm>
          <a:prstGeom prst="rect">
            <a:avLst/>
          </a:prstGeom>
          <a:noFill/>
          <a:ln w="9525">
            <a:noFill/>
            <a:miter lim="800000"/>
            <a:headEnd/>
            <a:tailEnd/>
          </a:ln>
        </p:spPr>
        <p:txBody>
          <a:bodyPr lIns="0" tIns="0" rIns="0" bIns="0">
            <a:spAutoFit/>
          </a:bodyPr>
          <a:lstStyle/>
          <a:p>
            <a:pPr algn="ctr" defTabSz="850900"/>
            <a:r>
              <a:rPr lang="en-US" sz="1100">
                <a:ea typeface="MS PGothic" pitchFamily="34" charset="-128"/>
              </a:rPr>
              <a:t>AAA Municipal Yields</a:t>
            </a:r>
            <a:r>
              <a:rPr lang="en-US" sz="1100" b="1">
                <a:ea typeface="MS PGothic" pitchFamily="34" charset="-128"/>
              </a:rPr>
              <a:t> </a:t>
            </a:r>
          </a:p>
        </p:txBody>
      </p:sp>
      <p:sp>
        <p:nvSpPr>
          <p:cNvPr id="77940" name="Rectangle 26"/>
          <p:cNvSpPr>
            <a:spLocks noChangeArrowheads="1"/>
          </p:cNvSpPr>
          <p:nvPr>
            <p:custDataLst>
              <p:tags r:id="rId6"/>
            </p:custDataLst>
          </p:nvPr>
        </p:nvSpPr>
        <p:spPr bwMode="auto">
          <a:xfrm>
            <a:off x="4980015" y="1249363"/>
            <a:ext cx="4249738" cy="233362"/>
          </a:xfrm>
          <a:prstGeom prst="rect">
            <a:avLst/>
          </a:prstGeom>
          <a:noFill/>
          <a:ln w="9525">
            <a:noFill/>
            <a:miter lim="800000"/>
            <a:headEnd/>
            <a:tailEnd/>
          </a:ln>
        </p:spPr>
        <p:txBody>
          <a:bodyPr lIns="0" tIns="0" rIns="0" bIns="0">
            <a:spAutoFit/>
          </a:bodyPr>
          <a:lstStyle/>
          <a:p>
            <a:pPr defTabSz="850900">
              <a:tabLst>
                <a:tab pos="4248150" algn="r"/>
              </a:tabLst>
            </a:pPr>
            <a:r>
              <a:rPr lang="en-US" b="1">
                <a:ea typeface="MS PGothic" pitchFamily="34" charset="-128"/>
              </a:rPr>
              <a:t>Differential Between One-Year and 20-Year Bonds</a:t>
            </a:r>
          </a:p>
          <a:p>
            <a:pPr defTabSz="850900">
              <a:lnSpc>
                <a:spcPct val="40000"/>
              </a:lnSpc>
              <a:tabLst>
                <a:tab pos="4248150" algn="r"/>
              </a:tabLst>
            </a:pPr>
            <a:r>
              <a:rPr lang="en-US" sz="800" b="1" u="sng">
                <a:ea typeface="MS PGothic" pitchFamily="34" charset="-128"/>
              </a:rPr>
              <a:t>	</a:t>
            </a:r>
          </a:p>
        </p:txBody>
      </p:sp>
      <p:sp>
        <p:nvSpPr>
          <p:cNvPr id="77941" name="Text Box 41"/>
          <p:cNvSpPr txBox="1">
            <a:spLocks noChangeArrowheads="1"/>
          </p:cNvSpPr>
          <p:nvPr/>
        </p:nvSpPr>
        <p:spPr bwMode="auto">
          <a:xfrm>
            <a:off x="7457450" y="2259770"/>
            <a:ext cx="469900" cy="152400"/>
          </a:xfrm>
          <a:prstGeom prst="rect">
            <a:avLst/>
          </a:prstGeom>
          <a:noFill/>
          <a:ln w="9525">
            <a:noFill/>
            <a:miter lim="800000"/>
            <a:headEnd/>
            <a:tailEnd/>
          </a:ln>
        </p:spPr>
        <p:txBody>
          <a:bodyPr wrap="none" lIns="0" tIns="0" rIns="0" bIns="0">
            <a:spAutoFit/>
          </a:bodyPr>
          <a:lstStyle/>
          <a:p>
            <a:pPr algn="r"/>
            <a:r>
              <a:rPr lang="en-US" sz="1000">
                <a:ea typeface="MS PGothic" pitchFamily="34" charset="-128"/>
              </a:rPr>
              <a:t>Average</a:t>
            </a:r>
          </a:p>
        </p:txBody>
      </p:sp>
      <p:graphicFrame>
        <p:nvGraphicFramePr>
          <p:cNvPr id="77932" name="Object 108"/>
          <p:cNvGraphicFramePr>
            <a:graphicFrameLocks/>
          </p:cNvGraphicFramePr>
          <p:nvPr>
            <p:extLst>
              <p:ext uri="{D42A27DB-BD31-4B8C-83A1-F6EECF244321}">
                <p14:modId xmlns:p14="http://schemas.microsoft.com/office/powerpoint/2010/main" val="2633898601"/>
              </p:ext>
            </p:extLst>
          </p:nvPr>
        </p:nvGraphicFramePr>
        <p:xfrm>
          <a:off x="5081615" y="1655763"/>
          <a:ext cx="3906838" cy="1690687"/>
        </p:xfrm>
        <a:graphic>
          <a:graphicData uri="http://schemas.openxmlformats.org/presentationml/2006/ole">
            <mc:AlternateContent xmlns:mc="http://schemas.openxmlformats.org/markup-compatibility/2006">
              <mc:Choice xmlns:v="urn:schemas-microsoft-com:vml" Requires="v">
                <p:oleObj spid="_x0000_s77989" name="Chart" r:id="rId10" imgW="3895916" imgH="1685925" progId="MSGraph.Chart.8">
                  <p:embed followColorScheme="full"/>
                </p:oleObj>
              </mc:Choice>
              <mc:Fallback>
                <p:oleObj name="Chart" r:id="rId10" imgW="3895916" imgH="1685925" progId="MSGraph.Chart.8">
                  <p:embed followColorScheme="full"/>
                  <p:pic>
                    <p:nvPicPr>
                      <p:cNvPr id="0" name="Picture 108"/>
                      <p:cNvPicPr>
                        <a:picLocks noChangeArrowheads="1"/>
                      </p:cNvPicPr>
                      <p:nvPr/>
                    </p:nvPicPr>
                    <p:blipFill>
                      <a:blip r:embed="rId11"/>
                      <a:srcRect/>
                      <a:stretch>
                        <a:fillRect/>
                      </a:stretch>
                    </p:blipFill>
                    <p:spPr bwMode="auto">
                      <a:xfrm>
                        <a:off x="5081615" y="1655763"/>
                        <a:ext cx="3906838" cy="169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942" name="Rectangle 26"/>
          <p:cNvSpPr>
            <a:spLocks noChangeArrowheads="1"/>
          </p:cNvSpPr>
          <p:nvPr>
            <p:custDataLst>
              <p:tags r:id="rId7"/>
            </p:custDataLst>
          </p:nvPr>
        </p:nvSpPr>
        <p:spPr bwMode="auto">
          <a:xfrm>
            <a:off x="533400" y="1249363"/>
            <a:ext cx="4249738" cy="233362"/>
          </a:xfrm>
          <a:prstGeom prst="rect">
            <a:avLst/>
          </a:prstGeom>
          <a:noFill/>
          <a:ln w="9525">
            <a:noFill/>
            <a:miter lim="800000"/>
            <a:headEnd/>
            <a:tailEnd/>
          </a:ln>
        </p:spPr>
        <p:txBody>
          <a:bodyPr lIns="0" tIns="0" rIns="0" bIns="0">
            <a:spAutoFit/>
          </a:bodyPr>
          <a:lstStyle/>
          <a:p>
            <a:pPr defTabSz="949325">
              <a:tabLst>
                <a:tab pos="4248150" algn="r"/>
              </a:tabLst>
            </a:pPr>
            <a:r>
              <a:rPr lang="en-US" b="1">
                <a:ea typeface="MS PGothic" pitchFamily="34" charset="-128"/>
              </a:rPr>
              <a:t>AAA Municipal vs. Treasury Yield Curve	</a:t>
            </a:r>
          </a:p>
          <a:p>
            <a:pPr defTabSz="949325">
              <a:lnSpc>
                <a:spcPct val="40000"/>
              </a:lnSpc>
              <a:tabLst>
                <a:tab pos="4248150" algn="r"/>
              </a:tabLst>
            </a:pPr>
            <a:r>
              <a:rPr lang="en-US" sz="800" b="1" u="sng">
                <a:ea typeface="MS PGothic" pitchFamily="34" charset="-128"/>
              </a:rPr>
              <a:t>	</a:t>
            </a:r>
          </a:p>
        </p:txBody>
      </p:sp>
      <p:graphicFrame>
        <p:nvGraphicFramePr>
          <p:cNvPr id="77933" name="Object 109"/>
          <p:cNvGraphicFramePr>
            <a:graphicFrameLocks/>
          </p:cNvGraphicFramePr>
          <p:nvPr>
            <p:extLst>
              <p:ext uri="{D42A27DB-BD31-4B8C-83A1-F6EECF244321}">
                <p14:modId xmlns:p14="http://schemas.microsoft.com/office/powerpoint/2010/main" val="3041531456"/>
              </p:ext>
            </p:extLst>
          </p:nvPr>
        </p:nvGraphicFramePr>
        <p:xfrm>
          <a:off x="471488" y="1997518"/>
          <a:ext cx="3903662" cy="3779837"/>
        </p:xfrm>
        <a:graphic>
          <a:graphicData uri="http://schemas.openxmlformats.org/presentationml/2006/ole">
            <mc:AlternateContent xmlns:mc="http://schemas.openxmlformats.org/markup-compatibility/2006">
              <mc:Choice xmlns:v="urn:schemas-microsoft-com:vml" Requires="v">
                <p:oleObj spid="_x0000_s77990" name="Chart" r:id="rId12" imgW="3914775" imgH="3781616" progId="MSGraph.Chart.8">
                  <p:embed followColorScheme="full"/>
                </p:oleObj>
              </mc:Choice>
              <mc:Fallback>
                <p:oleObj name="Chart" r:id="rId12" imgW="3914775" imgH="3781616" progId="MSGraph.Chart.8">
                  <p:embed followColorScheme="full"/>
                  <p:pic>
                    <p:nvPicPr>
                      <p:cNvPr id="0" name="Picture 10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1488" y="1997518"/>
                        <a:ext cx="3903662" cy="3779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943" name="Text Box 12"/>
          <p:cNvSpPr txBox="1">
            <a:spLocks noChangeArrowheads="1"/>
          </p:cNvSpPr>
          <p:nvPr/>
        </p:nvSpPr>
        <p:spPr bwMode="auto">
          <a:xfrm>
            <a:off x="3641725" y="3316730"/>
            <a:ext cx="735013" cy="260350"/>
          </a:xfrm>
          <a:prstGeom prst="rect">
            <a:avLst/>
          </a:prstGeom>
          <a:noFill/>
          <a:ln w="9525">
            <a:noFill/>
            <a:miter lim="800000"/>
            <a:headEnd/>
            <a:tailEnd/>
          </a:ln>
        </p:spPr>
        <p:txBody>
          <a:bodyPr wrap="none">
            <a:spAutoFit/>
          </a:bodyPr>
          <a:lstStyle/>
          <a:p>
            <a:pPr algn="r"/>
            <a:r>
              <a:rPr lang="en-US" sz="1100"/>
              <a:t>Treasury</a:t>
            </a:r>
          </a:p>
        </p:txBody>
      </p:sp>
      <p:sp>
        <p:nvSpPr>
          <p:cNvPr id="77944" name="Text Box 13"/>
          <p:cNvSpPr txBox="1">
            <a:spLocks noChangeArrowheads="1"/>
          </p:cNvSpPr>
          <p:nvPr/>
        </p:nvSpPr>
        <p:spPr bwMode="auto">
          <a:xfrm>
            <a:off x="2109788" y="2580130"/>
            <a:ext cx="1525587" cy="260350"/>
          </a:xfrm>
          <a:prstGeom prst="rect">
            <a:avLst/>
          </a:prstGeom>
          <a:noFill/>
          <a:ln w="9525">
            <a:noFill/>
            <a:miter lim="800000"/>
            <a:headEnd/>
            <a:tailEnd/>
          </a:ln>
        </p:spPr>
        <p:txBody>
          <a:bodyPr>
            <a:spAutoFit/>
          </a:bodyPr>
          <a:lstStyle/>
          <a:p>
            <a:pPr algn="r"/>
            <a:r>
              <a:rPr lang="en-US" sz="1100"/>
              <a:t>AAA Municipals</a:t>
            </a:r>
          </a:p>
        </p:txBody>
      </p:sp>
      <p:graphicFrame>
        <p:nvGraphicFramePr>
          <p:cNvPr id="77934" name="Object 110"/>
          <p:cNvGraphicFramePr>
            <a:graphicFrameLocks/>
          </p:cNvGraphicFramePr>
          <p:nvPr>
            <p:extLst>
              <p:ext uri="{D42A27DB-BD31-4B8C-83A1-F6EECF244321}">
                <p14:modId xmlns:p14="http://schemas.microsoft.com/office/powerpoint/2010/main" val="2537896856"/>
              </p:ext>
            </p:extLst>
          </p:nvPr>
        </p:nvGraphicFramePr>
        <p:xfrm>
          <a:off x="5040340" y="3833735"/>
          <a:ext cx="4024313" cy="1966913"/>
        </p:xfrm>
        <a:graphic>
          <a:graphicData uri="http://schemas.openxmlformats.org/presentationml/2006/ole">
            <mc:AlternateContent xmlns:mc="http://schemas.openxmlformats.org/markup-compatibility/2006">
              <mc:Choice xmlns:v="urn:schemas-microsoft-com:vml" Requires="v">
                <p:oleObj spid="_x0000_s77991" name="Chart" r:id="rId14" imgW="4038790" imgH="1971675" progId="MSGraph.Chart.8">
                  <p:embed followColorScheme="full"/>
                </p:oleObj>
              </mc:Choice>
              <mc:Fallback>
                <p:oleObj name="Chart" r:id="rId14" imgW="4038790" imgH="1971675" progId="MSGraph.Chart.8">
                  <p:embed followColorScheme="full"/>
                  <p:pic>
                    <p:nvPicPr>
                      <p:cNvPr id="0" name="Picture 110"/>
                      <p:cNvPicPr>
                        <a:picLocks noChangeArrowheads="1"/>
                      </p:cNvPicPr>
                      <p:nvPr/>
                    </p:nvPicPr>
                    <p:blipFill>
                      <a:blip r:embed="rId15"/>
                      <a:srcRect/>
                      <a:stretch>
                        <a:fillRect/>
                      </a:stretch>
                    </p:blipFill>
                    <p:spPr bwMode="auto">
                      <a:xfrm>
                        <a:off x="5040340" y="3833735"/>
                        <a:ext cx="4024313" cy="196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38" name="Slide Number Placeholder 1"/>
          <p:cNvSpPr>
            <a:spLocks noGrp="1"/>
          </p:cNvSpPr>
          <p:nvPr>
            <p:ph type="sldNum" sz="quarter" idx="10"/>
          </p:nvPr>
        </p:nvSpPr>
        <p:spPr>
          <a:noFill/>
        </p:spPr>
        <p:txBody>
          <a:bodyPr/>
          <a:lstStyle/>
          <a:p>
            <a:fld id="{C541FE0E-1A28-444C-8C31-0DBF6689D793}" type="slidenum">
              <a:rPr lang="en-US"/>
              <a:pPr/>
              <a:t>23</a:t>
            </a:fld>
            <a:endParaRPr lang="en-US"/>
          </a:p>
        </p:txBody>
      </p:sp>
      <p:sp>
        <p:nvSpPr>
          <p:cNvPr id="72839" name="Slide Number Placeholder 1"/>
          <p:cNvSpPr txBox="1">
            <a:spLocks noGrp="1"/>
          </p:cNvSpPr>
          <p:nvPr/>
        </p:nvSpPr>
        <p:spPr bwMode="auto">
          <a:xfrm>
            <a:off x="9247188" y="6670675"/>
            <a:ext cx="123825" cy="122238"/>
          </a:xfrm>
          <a:prstGeom prst="rect">
            <a:avLst/>
          </a:prstGeom>
          <a:noFill/>
          <a:ln w="9525">
            <a:noFill/>
            <a:miter lim="800000"/>
            <a:headEnd/>
            <a:tailEnd/>
          </a:ln>
        </p:spPr>
        <p:txBody>
          <a:bodyPr wrap="none" lIns="0" tIns="0" rIns="0" bIns="0"/>
          <a:lstStyle/>
          <a:p>
            <a:pPr algn="r" eaLnBrk="0" hangingPunct="0"/>
            <a:fld id="{EF9A26F1-8196-408A-B286-09F6F8123C8A}" type="slidenum">
              <a:rPr lang="en-US" sz="800" b="1">
                <a:solidFill>
                  <a:schemeClr val="bg1"/>
                </a:solidFill>
              </a:rPr>
              <a:pPr algn="r" eaLnBrk="0" hangingPunct="0"/>
              <a:t>23</a:t>
            </a:fld>
            <a:endParaRPr lang="en-US" sz="800" b="1">
              <a:solidFill>
                <a:schemeClr val="bg1"/>
              </a:solidFill>
            </a:endParaRPr>
          </a:p>
        </p:txBody>
      </p:sp>
      <p:sp>
        <p:nvSpPr>
          <p:cNvPr id="72840" name="Title 3"/>
          <p:cNvSpPr>
            <a:spLocks noGrp="1"/>
          </p:cNvSpPr>
          <p:nvPr>
            <p:ph type="title" idx="4294967295"/>
          </p:nvPr>
        </p:nvSpPr>
        <p:spPr>
          <a:xfrm>
            <a:off x="533400" y="417513"/>
            <a:ext cx="9039225" cy="292100"/>
          </a:xfrm>
        </p:spPr>
        <p:txBody>
          <a:bodyPr/>
          <a:lstStyle/>
          <a:p>
            <a:r>
              <a:rPr lang="en-US" smtClean="0"/>
              <a:t>States Can Pay Their Debts</a:t>
            </a:r>
          </a:p>
        </p:txBody>
      </p:sp>
      <p:sp>
        <p:nvSpPr>
          <p:cNvPr id="72841" name="Slide Number Placeholder 1"/>
          <p:cNvSpPr txBox="1">
            <a:spLocks noGrp="1"/>
          </p:cNvSpPr>
          <p:nvPr/>
        </p:nvSpPr>
        <p:spPr bwMode="auto">
          <a:xfrm>
            <a:off x="9247188" y="6670675"/>
            <a:ext cx="123825" cy="122238"/>
          </a:xfrm>
          <a:prstGeom prst="rect">
            <a:avLst/>
          </a:prstGeom>
          <a:noFill/>
          <a:ln w="9525">
            <a:noFill/>
            <a:miter lim="800000"/>
            <a:headEnd/>
            <a:tailEnd/>
          </a:ln>
        </p:spPr>
        <p:txBody>
          <a:bodyPr wrap="none" lIns="0" tIns="0" rIns="0" bIns="0"/>
          <a:lstStyle/>
          <a:p>
            <a:pPr algn="r" eaLnBrk="0" hangingPunct="0"/>
            <a:fld id="{B40A90AA-7952-4FA7-A976-B554DA652E24}" type="slidenum">
              <a:rPr lang="en-US" sz="800" b="1">
                <a:solidFill>
                  <a:schemeClr val="bg1"/>
                </a:solidFill>
              </a:rPr>
              <a:pPr algn="r" eaLnBrk="0" hangingPunct="0"/>
              <a:t>23</a:t>
            </a:fld>
            <a:endParaRPr lang="en-US" sz="800" b="1">
              <a:solidFill>
                <a:schemeClr val="bg1"/>
              </a:solidFill>
            </a:endParaRPr>
          </a:p>
        </p:txBody>
      </p:sp>
      <p:sp>
        <p:nvSpPr>
          <p:cNvPr id="72842" name="Text Box 3"/>
          <p:cNvSpPr txBox="1">
            <a:spLocks noChangeArrowheads="1"/>
          </p:cNvSpPr>
          <p:nvPr>
            <p:custDataLst>
              <p:tags r:id="rId3"/>
            </p:custDataLst>
          </p:nvPr>
        </p:nvSpPr>
        <p:spPr bwMode="gray">
          <a:xfrm>
            <a:off x="533400" y="1071198"/>
            <a:ext cx="4249738" cy="414337"/>
          </a:xfrm>
          <a:prstGeom prst="rect">
            <a:avLst/>
          </a:prstGeom>
          <a:noFill/>
          <a:ln w="9525">
            <a:noFill/>
            <a:miter lim="800000"/>
            <a:headEnd/>
            <a:tailEnd/>
          </a:ln>
        </p:spPr>
        <p:txBody>
          <a:bodyPr lIns="0" tIns="0" rIns="0" bIns="0">
            <a:spAutoFit/>
          </a:bodyPr>
          <a:lstStyle/>
          <a:p>
            <a:pPr defTabSz="949325">
              <a:tabLst>
                <a:tab pos="4249738" algn="r"/>
              </a:tabLst>
            </a:pPr>
            <a:r>
              <a:rPr lang="en-US" b="1" dirty="0"/>
              <a:t>Strategies Used by States to </a:t>
            </a:r>
            <a:br>
              <a:rPr lang="en-US" b="1" dirty="0"/>
            </a:br>
            <a:r>
              <a:rPr lang="en-US" b="1" dirty="0"/>
              <a:t>Reduce Budget Gaps Fiscal 2011 </a:t>
            </a:r>
          </a:p>
          <a:p>
            <a:pPr defTabSz="949325">
              <a:lnSpc>
                <a:spcPct val="40000"/>
              </a:lnSpc>
              <a:tabLst>
                <a:tab pos="4249738" algn="r"/>
              </a:tabLst>
            </a:pPr>
            <a:r>
              <a:rPr lang="en-US" sz="800" b="1" u="sng" dirty="0"/>
              <a:t>	</a:t>
            </a:r>
          </a:p>
        </p:txBody>
      </p:sp>
      <p:sp>
        <p:nvSpPr>
          <p:cNvPr id="72843" name="Text Box 4"/>
          <p:cNvSpPr txBox="1">
            <a:spLocks noChangeArrowheads="1"/>
          </p:cNvSpPr>
          <p:nvPr>
            <p:custDataLst>
              <p:tags r:id="rId4"/>
            </p:custDataLst>
          </p:nvPr>
        </p:nvSpPr>
        <p:spPr bwMode="gray">
          <a:xfrm>
            <a:off x="533400" y="5786438"/>
            <a:ext cx="8839200" cy="615950"/>
          </a:xfrm>
          <a:prstGeom prst="rect">
            <a:avLst/>
          </a:prstGeom>
          <a:noFill/>
          <a:ln w="9525">
            <a:noFill/>
            <a:miter lim="800000"/>
            <a:headEnd/>
            <a:tailEnd/>
          </a:ln>
        </p:spPr>
        <p:txBody>
          <a:bodyPr lIns="0" tIns="0" rIns="0" bIns="0" anchor="b">
            <a:spAutoFit/>
          </a:bodyPr>
          <a:lstStyle/>
          <a:p>
            <a:pPr defTabSz="949325"/>
            <a:r>
              <a:rPr lang="en-US" sz="800" dirty="0">
                <a:ea typeface="PMingLiU" pitchFamily="18" charset="-120"/>
                <a:cs typeface="Arial" charset="0"/>
              </a:rPr>
              <a:t>*Includes user fees, higher education-related fees, court-related fees, transportation/motor vehicle-related fees and business-related fees. </a:t>
            </a:r>
          </a:p>
          <a:p>
            <a:pPr defTabSz="949325"/>
            <a:r>
              <a:rPr lang="en-US" sz="800" dirty="0">
                <a:ea typeface="PMingLiU" pitchFamily="18" charset="-120"/>
                <a:cs typeface="Arial" charset="0"/>
              </a:rPr>
              <a:t>**Gross State Product is represented by personal income.</a:t>
            </a:r>
          </a:p>
          <a:p>
            <a:pPr defTabSz="949325"/>
            <a:r>
              <a:rPr lang="en-US" sz="800" dirty="0">
                <a:ea typeface="PMingLiU" pitchFamily="18" charset="-120"/>
                <a:cs typeface="Arial" charset="0"/>
              </a:rPr>
              <a:t>***Greece data for 2010 from CIA World Fact Book.  State data from Moody’s as of May 2011.</a:t>
            </a:r>
          </a:p>
          <a:p>
            <a:pPr defTabSz="949325"/>
            <a:r>
              <a:rPr lang="en-US" sz="800" dirty="0">
                <a:ea typeface="PMingLiU" pitchFamily="18" charset="-120"/>
                <a:cs typeface="Arial" charset="0"/>
              </a:rPr>
              <a:t>Source: Bureau of Economic Analysis, Eurostat, The Fiscal Survey of States, Fall  2010 and Spring 2011, state financial reports; Hellenic Republic Ministry of Economy and Finance, National Association of State Budget Officers, National Governors Association and AllianceBernstein</a:t>
            </a:r>
          </a:p>
        </p:txBody>
      </p:sp>
      <p:sp>
        <p:nvSpPr>
          <p:cNvPr id="8" name="Text Box 5"/>
          <p:cNvSpPr txBox="1">
            <a:spLocks noChangeArrowheads="1"/>
          </p:cNvSpPr>
          <p:nvPr>
            <p:custDataLst>
              <p:tags r:id="rId5"/>
            </p:custDataLst>
          </p:nvPr>
        </p:nvSpPr>
        <p:spPr bwMode="gray">
          <a:xfrm>
            <a:off x="2292350" y="1760615"/>
            <a:ext cx="1094852" cy="169277"/>
          </a:xfrm>
          <a:prstGeom prst="rect">
            <a:avLst/>
          </a:prstGeom>
          <a:noFill/>
          <a:ln w="9525">
            <a:noFill/>
            <a:miter lim="800000"/>
            <a:headEnd/>
            <a:tailEnd/>
          </a:ln>
        </p:spPr>
        <p:txBody>
          <a:bodyPr wrap="none" lIns="0" tIns="0" rIns="0" bIns="0">
            <a:spAutoFit/>
          </a:bodyPr>
          <a:lstStyle/>
          <a:p>
            <a:pPr defTabSz="949325"/>
            <a:r>
              <a:rPr lang="en-US" sz="1100" dirty="0"/>
              <a:t>Number of States</a:t>
            </a:r>
          </a:p>
        </p:txBody>
      </p:sp>
      <p:sp>
        <p:nvSpPr>
          <p:cNvPr id="72845" name="Rectangle 50"/>
          <p:cNvSpPr>
            <a:spLocks noChangeArrowheads="1"/>
          </p:cNvSpPr>
          <p:nvPr>
            <p:custDataLst>
              <p:tags r:id="rId6"/>
            </p:custDataLst>
          </p:nvPr>
        </p:nvSpPr>
        <p:spPr bwMode="auto">
          <a:xfrm>
            <a:off x="5114925" y="1253760"/>
            <a:ext cx="4249738" cy="231775"/>
          </a:xfrm>
          <a:prstGeom prst="rect">
            <a:avLst/>
          </a:prstGeom>
          <a:noFill/>
          <a:ln w="9525">
            <a:noFill/>
            <a:miter lim="800000"/>
            <a:headEnd/>
            <a:tailEnd/>
          </a:ln>
        </p:spPr>
        <p:txBody>
          <a:bodyPr lIns="0" tIns="0" rIns="0" bIns="0">
            <a:spAutoFit/>
          </a:bodyPr>
          <a:lstStyle/>
          <a:p>
            <a:pPr>
              <a:tabLst>
                <a:tab pos="4249738" algn="r"/>
              </a:tabLst>
            </a:pPr>
            <a:r>
              <a:rPr lang="en-US" b="1"/>
              <a:t>States Are Not Drowning in Debt Like Greece </a:t>
            </a:r>
          </a:p>
          <a:p>
            <a:pPr>
              <a:lnSpc>
                <a:spcPct val="40000"/>
              </a:lnSpc>
              <a:tabLst>
                <a:tab pos="4249738" algn="r"/>
              </a:tabLst>
            </a:pPr>
            <a:r>
              <a:rPr lang="en-US" sz="800" b="1" u="sng"/>
              <a:t>	</a:t>
            </a:r>
          </a:p>
        </p:txBody>
      </p:sp>
      <p:sp>
        <p:nvSpPr>
          <p:cNvPr id="72846" name="Rectangle 5"/>
          <p:cNvSpPr>
            <a:spLocks noChangeArrowheads="1"/>
          </p:cNvSpPr>
          <p:nvPr>
            <p:custDataLst>
              <p:tags r:id="rId7"/>
            </p:custDataLst>
          </p:nvPr>
        </p:nvSpPr>
        <p:spPr bwMode="gray">
          <a:xfrm>
            <a:off x="6067425" y="1578053"/>
            <a:ext cx="2646363" cy="338554"/>
          </a:xfrm>
          <a:prstGeom prst="rect">
            <a:avLst/>
          </a:prstGeom>
          <a:noFill/>
          <a:ln w="9525">
            <a:noFill/>
            <a:miter lim="800000"/>
            <a:headEnd/>
            <a:tailEnd/>
          </a:ln>
        </p:spPr>
        <p:txBody>
          <a:bodyPr lIns="0" tIns="0" rIns="0" bIns="0">
            <a:spAutoFit/>
          </a:bodyPr>
          <a:lstStyle/>
          <a:p>
            <a:pPr algn="ctr" defTabSz="850900"/>
            <a:r>
              <a:rPr lang="en-US" sz="1100" dirty="0"/>
              <a:t>Government Debt Outstanding</a:t>
            </a:r>
          </a:p>
          <a:p>
            <a:pPr algn="ctr" defTabSz="850900"/>
            <a:r>
              <a:rPr lang="en-US" sz="1100" dirty="0"/>
              <a:t>as a Percent of GDP or GSP**</a:t>
            </a:r>
          </a:p>
        </p:txBody>
      </p:sp>
      <p:graphicFrame>
        <p:nvGraphicFramePr>
          <p:cNvPr id="72836" name="Object 132"/>
          <p:cNvGraphicFramePr>
            <a:graphicFrameLocks/>
          </p:cNvGraphicFramePr>
          <p:nvPr>
            <p:extLst>
              <p:ext uri="{D42A27DB-BD31-4B8C-83A1-F6EECF244321}">
                <p14:modId xmlns:p14="http://schemas.microsoft.com/office/powerpoint/2010/main" val="469318510"/>
              </p:ext>
            </p:extLst>
          </p:nvPr>
        </p:nvGraphicFramePr>
        <p:xfrm>
          <a:off x="603250" y="1876320"/>
          <a:ext cx="4252913" cy="3449638"/>
        </p:xfrm>
        <a:graphic>
          <a:graphicData uri="http://schemas.openxmlformats.org/presentationml/2006/ole">
            <mc:AlternateContent xmlns:mc="http://schemas.openxmlformats.org/markup-compatibility/2006">
              <mc:Choice xmlns:v="urn:schemas-microsoft-com:vml" Requires="v">
                <p:oleObj spid="_x0000_s72874" name="Chart" r:id="rId10" imgW="4267390" imgH="3467290" progId="MSGraph.Chart.8">
                  <p:embed followColorScheme="full"/>
                </p:oleObj>
              </mc:Choice>
              <mc:Fallback>
                <p:oleObj name="Chart" r:id="rId10" imgW="4267390" imgH="3467290" progId="MSGraph.Chart.8">
                  <p:embed followColorScheme="full"/>
                  <p:pic>
                    <p:nvPicPr>
                      <p:cNvPr id="0" name="Picture 132"/>
                      <p:cNvPicPr>
                        <a:picLocks noChangeArrowheads="1"/>
                      </p:cNvPicPr>
                      <p:nvPr/>
                    </p:nvPicPr>
                    <p:blipFill>
                      <a:blip r:embed="rId11"/>
                      <a:srcRect/>
                      <a:stretch>
                        <a:fillRect/>
                      </a:stretch>
                    </p:blipFill>
                    <p:spPr bwMode="auto">
                      <a:xfrm>
                        <a:off x="603250" y="1876320"/>
                        <a:ext cx="4252913" cy="344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837" name="Object 133"/>
          <p:cNvGraphicFramePr>
            <a:graphicFrameLocks/>
          </p:cNvGraphicFramePr>
          <p:nvPr/>
        </p:nvGraphicFramePr>
        <p:xfrm>
          <a:off x="5702300" y="1930400"/>
          <a:ext cx="3378200" cy="3684588"/>
        </p:xfrm>
        <a:graphic>
          <a:graphicData uri="http://schemas.openxmlformats.org/presentationml/2006/ole">
            <mc:AlternateContent xmlns:mc="http://schemas.openxmlformats.org/markup-compatibility/2006">
              <mc:Choice xmlns:v="urn:schemas-microsoft-com:vml" Requires="v">
                <p:oleObj spid="_x0000_s72875" name="Chart" r:id="rId12" imgW="3390710" imgH="3695890" progId="MSGraph.Chart.8">
                  <p:embed followColorScheme="full"/>
                </p:oleObj>
              </mc:Choice>
              <mc:Fallback>
                <p:oleObj name="Chart" r:id="rId12" imgW="3390710" imgH="3695890" progId="MSGraph.Chart.8">
                  <p:embed followColorScheme="full"/>
                  <p:pic>
                    <p:nvPicPr>
                      <p:cNvPr id="0" name="Picture 13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02300" y="1930400"/>
                        <a:ext cx="3378200" cy="3684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93" name="Slide Number Placeholder 1"/>
          <p:cNvSpPr>
            <a:spLocks noGrp="1"/>
          </p:cNvSpPr>
          <p:nvPr>
            <p:ph type="sldNum" sz="quarter" idx="10"/>
          </p:nvPr>
        </p:nvSpPr>
        <p:spPr>
          <a:noFill/>
        </p:spPr>
        <p:txBody>
          <a:bodyPr/>
          <a:lstStyle/>
          <a:p>
            <a:fld id="{6971104D-5EBC-40A0-A144-A1F6223115E8}" type="slidenum">
              <a:rPr lang="en-US"/>
              <a:pPr/>
              <a:t>24</a:t>
            </a:fld>
            <a:endParaRPr lang="en-US"/>
          </a:p>
        </p:txBody>
      </p:sp>
      <p:sp>
        <p:nvSpPr>
          <p:cNvPr id="73794" name="Rectangle 3"/>
          <p:cNvSpPr>
            <a:spLocks noGrp="1" noChangeArrowheads="1"/>
          </p:cNvSpPr>
          <p:nvPr>
            <p:ph type="title" idx="4294967295"/>
          </p:nvPr>
        </p:nvSpPr>
        <p:spPr/>
        <p:txBody>
          <a:bodyPr/>
          <a:lstStyle/>
          <a:p>
            <a:r>
              <a:rPr lang="en-US" smtClean="0"/>
              <a:t>High-Grade Bond Strategies: </a:t>
            </a:r>
            <a:r>
              <a:rPr lang="en-US" b="0" smtClean="0"/>
              <a:t>Exploit Roll and Global Opportunities</a:t>
            </a:r>
          </a:p>
        </p:txBody>
      </p:sp>
      <p:sp>
        <p:nvSpPr>
          <p:cNvPr id="73795" name="Text Box 10"/>
          <p:cNvSpPr txBox="1">
            <a:spLocks noChangeArrowheads="1"/>
          </p:cNvSpPr>
          <p:nvPr>
            <p:custDataLst>
              <p:tags r:id="rId3"/>
            </p:custDataLst>
          </p:nvPr>
        </p:nvSpPr>
        <p:spPr bwMode="gray">
          <a:xfrm>
            <a:off x="533400" y="5676900"/>
            <a:ext cx="8839200" cy="733425"/>
          </a:xfrm>
          <a:prstGeom prst="rect">
            <a:avLst/>
          </a:prstGeom>
          <a:noFill/>
          <a:ln w="9525">
            <a:noFill/>
            <a:miter lim="800000"/>
            <a:headEnd/>
            <a:tailEnd/>
          </a:ln>
        </p:spPr>
        <p:txBody>
          <a:bodyPr lIns="0" tIns="0" rIns="0" bIns="0" anchor="b">
            <a:spAutoFit/>
          </a:bodyPr>
          <a:lstStyle/>
          <a:p>
            <a:pPr eaLnBrk="0" hangingPunct="0"/>
            <a:r>
              <a:rPr lang="en-US" sz="800" b="1" dirty="0">
                <a:ea typeface="MS PGothic" pitchFamily="34" charset="-128"/>
              </a:rPr>
              <a:t>Past performance and current analysis do not guarantee future results.</a:t>
            </a:r>
          </a:p>
          <a:p>
            <a:pPr eaLnBrk="0" hangingPunct="0"/>
            <a:r>
              <a:rPr lang="en-US" sz="800" dirty="0">
                <a:ea typeface="MS PGothic" pitchFamily="34" charset="-128"/>
              </a:rPr>
              <a:t>As of December 28, 2011</a:t>
            </a:r>
          </a:p>
          <a:p>
            <a:pPr eaLnBrk="0" hangingPunct="0">
              <a:buClr>
                <a:schemeClr val="accent1"/>
              </a:buClr>
              <a:buFont typeface="Webdings" pitchFamily="18" charset="2"/>
              <a:buNone/>
            </a:pPr>
            <a:r>
              <a:rPr lang="en-US" sz="800" dirty="0"/>
              <a:t>*These returns are for illustrative purposes only and do not reflect the performance of any fund. Diversification does not eliminate the risk of loss. Returns represented by respective Barclays Capital country bond indices.  An investor cannot invest directly in an index or average and they do not include sales charges or operating expenses associated with an investment in a mutual fund, which would reduce total returns.</a:t>
            </a:r>
          </a:p>
          <a:p>
            <a:pPr eaLnBrk="0" hangingPunct="0"/>
            <a:r>
              <a:rPr lang="en-US" sz="800" dirty="0">
                <a:ea typeface="MS PGothic" pitchFamily="34" charset="-128"/>
              </a:rPr>
              <a:t>Source: Barclays Capital, </a:t>
            </a:r>
            <a:r>
              <a:rPr lang="en-US" sz="800" dirty="0"/>
              <a:t>Bloomberg, </a:t>
            </a:r>
            <a:r>
              <a:rPr lang="en-US" sz="800" dirty="0" err="1"/>
              <a:t>Haver</a:t>
            </a:r>
            <a:r>
              <a:rPr lang="en-US" sz="800" dirty="0"/>
              <a:t> Analytics, National Accounts,</a:t>
            </a:r>
            <a:r>
              <a:rPr lang="en-US" sz="800" dirty="0">
                <a:ea typeface="MS PGothic" pitchFamily="34" charset="-128"/>
              </a:rPr>
              <a:t> US Department of the Treasury and AllianceBernstein</a:t>
            </a:r>
          </a:p>
        </p:txBody>
      </p:sp>
      <p:sp>
        <p:nvSpPr>
          <p:cNvPr id="73796" name="Text Box 10"/>
          <p:cNvSpPr txBox="1">
            <a:spLocks noChangeArrowheads="1"/>
          </p:cNvSpPr>
          <p:nvPr>
            <p:custDataLst>
              <p:tags r:id="rId4"/>
            </p:custDataLst>
          </p:nvPr>
        </p:nvSpPr>
        <p:spPr bwMode="gray">
          <a:xfrm>
            <a:off x="533400" y="1355725"/>
            <a:ext cx="4249738" cy="231775"/>
          </a:xfrm>
          <a:prstGeom prst="rect">
            <a:avLst/>
          </a:prstGeom>
          <a:noFill/>
          <a:ln w="9525">
            <a:noFill/>
            <a:miter lim="800000"/>
            <a:headEnd/>
            <a:tailEnd/>
          </a:ln>
        </p:spPr>
        <p:txBody>
          <a:bodyPr lIns="0" tIns="0" rIns="0" bIns="0">
            <a:spAutoFit/>
          </a:bodyPr>
          <a:lstStyle/>
          <a:p>
            <a:pPr defTabSz="850900" eaLnBrk="0" hangingPunct="0">
              <a:tabLst>
                <a:tab pos="4249738" algn="r"/>
              </a:tabLst>
            </a:pPr>
            <a:r>
              <a:rPr lang="en-US" b="1"/>
              <a:t>Yield Curves Are Extremely Steep</a:t>
            </a:r>
          </a:p>
          <a:p>
            <a:pPr defTabSz="850900" eaLnBrk="0" hangingPunct="0">
              <a:lnSpc>
                <a:spcPct val="40000"/>
              </a:lnSpc>
              <a:tabLst>
                <a:tab pos="4249738" algn="r"/>
              </a:tabLst>
            </a:pPr>
            <a:r>
              <a:rPr lang="en-US" sz="800" b="1" u="sng"/>
              <a:t>	</a:t>
            </a:r>
          </a:p>
        </p:txBody>
      </p:sp>
      <p:graphicFrame>
        <p:nvGraphicFramePr>
          <p:cNvPr id="73792" name="Object 64"/>
          <p:cNvGraphicFramePr>
            <a:graphicFrameLocks/>
          </p:cNvGraphicFramePr>
          <p:nvPr/>
        </p:nvGraphicFramePr>
        <p:xfrm>
          <a:off x="465138" y="2162175"/>
          <a:ext cx="3887787" cy="3421063"/>
        </p:xfrm>
        <a:graphic>
          <a:graphicData uri="http://schemas.openxmlformats.org/presentationml/2006/ole">
            <mc:AlternateContent xmlns:mc="http://schemas.openxmlformats.org/markup-compatibility/2006">
              <mc:Choice xmlns:v="urn:schemas-microsoft-com:vml" Requires="v">
                <p:oleObj spid="_x0000_s73811" name="Chart" r:id="rId10" imgW="3905060" imgH="3429000" progId="MSGraph.Chart.8">
                  <p:embed followColorScheme="full"/>
                </p:oleObj>
              </mc:Choice>
              <mc:Fallback>
                <p:oleObj name="Chart" r:id="rId10" imgW="3905060" imgH="3429000" progId="MSGraph.Chart.8">
                  <p:embed followColorScheme="full"/>
                  <p:pic>
                    <p:nvPicPr>
                      <p:cNvPr id="0" name="Picture 6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138" y="2162175"/>
                        <a:ext cx="3887787" cy="342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97" name="Text Box 18"/>
          <p:cNvSpPr txBox="1">
            <a:spLocks noChangeArrowheads="1"/>
          </p:cNvSpPr>
          <p:nvPr>
            <p:custDataLst>
              <p:tags r:id="rId5"/>
            </p:custDataLst>
          </p:nvPr>
        </p:nvSpPr>
        <p:spPr bwMode="gray">
          <a:xfrm>
            <a:off x="404813" y="1682490"/>
            <a:ext cx="4249737" cy="323165"/>
          </a:xfrm>
          <a:prstGeom prst="rect">
            <a:avLst/>
          </a:prstGeom>
          <a:noFill/>
          <a:ln w="9525">
            <a:noFill/>
            <a:miter lim="800000"/>
            <a:headEnd/>
            <a:tailEnd/>
          </a:ln>
        </p:spPr>
        <p:txBody>
          <a:bodyPr lIns="0" tIns="0" rIns="0" bIns="0">
            <a:spAutoFit/>
          </a:bodyPr>
          <a:lstStyle/>
          <a:p>
            <a:pPr algn="ctr">
              <a:tabLst>
                <a:tab pos="4249738" algn="r"/>
              </a:tabLst>
            </a:pPr>
            <a:r>
              <a:rPr lang="en-US" sz="1050" dirty="0"/>
              <a:t>Developed-Market Yields </a:t>
            </a:r>
          </a:p>
          <a:p>
            <a:pPr algn="ctr">
              <a:tabLst>
                <a:tab pos="4249738" algn="r"/>
              </a:tabLst>
            </a:pPr>
            <a:r>
              <a:rPr lang="en-US" sz="1000" dirty="0"/>
              <a:t>Percent</a:t>
            </a:r>
          </a:p>
        </p:txBody>
      </p:sp>
      <p:sp>
        <p:nvSpPr>
          <p:cNvPr id="73798" name="Text Box 23"/>
          <p:cNvSpPr txBox="1">
            <a:spLocks noChangeArrowheads="1"/>
          </p:cNvSpPr>
          <p:nvPr/>
        </p:nvSpPr>
        <p:spPr bwMode="gray">
          <a:xfrm>
            <a:off x="5897563" y="5357813"/>
            <a:ext cx="339725" cy="122237"/>
          </a:xfrm>
          <a:prstGeom prst="rect">
            <a:avLst/>
          </a:prstGeom>
          <a:noFill/>
          <a:ln w="9525">
            <a:noFill/>
            <a:miter lim="800000"/>
            <a:headEnd/>
            <a:tailEnd/>
          </a:ln>
        </p:spPr>
        <p:txBody>
          <a:bodyPr lIns="0" tIns="0" rIns="0" bIns="0">
            <a:spAutoFit/>
          </a:bodyPr>
          <a:lstStyle/>
          <a:p>
            <a:pPr algn="ctr" eaLnBrk="0" hangingPunct="0">
              <a:spcBef>
                <a:spcPct val="50000"/>
              </a:spcBef>
            </a:pPr>
            <a:r>
              <a:rPr lang="en-US" sz="800" b="1"/>
              <a:t>4.4</a:t>
            </a:r>
          </a:p>
        </p:txBody>
      </p:sp>
      <p:sp>
        <p:nvSpPr>
          <p:cNvPr id="73799" name="Text Box 24"/>
          <p:cNvSpPr txBox="1">
            <a:spLocks noChangeArrowheads="1"/>
          </p:cNvSpPr>
          <p:nvPr/>
        </p:nvSpPr>
        <p:spPr bwMode="gray">
          <a:xfrm>
            <a:off x="6462713" y="5357813"/>
            <a:ext cx="342900" cy="122237"/>
          </a:xfrm>
          <a:prstGeom prst="rect">
            <a:avLst/>
          </a:prstGeom>
          <a:noFill/>
          <a:ln w="9525">
            <a:noFill/>
            <a:miter lim="800000"/>
            <a:headEnd/>
            <a:tailEnd/>
          </a:ln>
        </p:spPr>
        <p:txBody>
          <a:bodyPr lIns="0" tIns="0" rIns="0" bIns="0">
            <a:spAutoFit/>
          </a:bodyPr>
          <a:lstStyle/>
          <a:p>
            <a:pPr algn="ctr" eaLnBrk="0" hangingPunct="0">
              <a:spcBef>
                <a:spcPct val="50000"/>
              </a:spcBef>
            </a:pPr>
            <a:r>
              <a:rPr lang="en-US" sz="800" b="1"/>
              <a:t>7.0</a:t>
            </a:r>
          </a:p>
        </p:txBody>
      </p:sp>
      <p:sp>
        <p:nvSpPr>
          <p:cNvPr id="73800" name="Text Box 25"/>
          <p:cNvSpPr txBox="1">
            <a:spLocks noChangeArrowheads="1"/>
          </p:cNvSpPr>
          <p:nvPr/>
        </p:nvSpPr>
        <p:spPr bwMode="gray">
          <a:xfrm>
            <a:off x="7021513" y="5357813"/>
            <a:ext cx="341312" cy="122237"/>
          </a:xfrm>
          <a:prstGeom prst="rect">
            <a:avLst/>
          </a:prstGeom>
          <a:noFill/>
          <a:ln w="9525">
            <a:noFill/>
            <a:miter lim="800000"/>
            <a:headEnd/>
            <a:tailEnd/>
          </a:ln>
        </p:spPr>
        <p:txBody>
          <a:bodyPr lIns="0" tIns="0" rIns="0" bIns="0">
            <a:spAutoFit/>
          </a:bodyPr>
          <a:lstStyle/>
          <a:p>
            <a:pPr algn="ctr" eaLnBrk="0" hangingPunct="0">
              <a:spcBef>
                <a:spcPct val="50000"/>
              </a:spcBef>
            </a:pPr>
            <a:r>
              <a:rPr lang="en-US" sz="800" b="1"/>
              <a:t>8.4</a:t>
            </a:r>
          </a:p>
        </p:txBody>
      </p:sp>
      <p:sp>
        <p:nvSpPr>
          <p:cNvPr id="73801" name="Text Box 26"/>
          <p:cNvSpPr txBox="1">
            <a:spLocks noChangeArrowheads="1"/>
          </p:cNvSpPr>
          <p:nvPr/>
        </p:nvSpPr>
        <p:spPr bwMode="gray">
          <a:xfrm>
            <a:off x="7599363" y="5357813"/>
            <a:ext cx="342900" cy="122237"/>
          </a:xfrm>
          <a:prstGeom prst="rect">
            <a:avLst/>
          </a:prstGeom>
          <a:noFill/>
          <a:ln w="9525">
            <a:noFill/>
            <a:miter lim="800000"/>
            <a:headEnd/>
            <a:tailEnd/>
          </a:ln>
        </p:spPr>
        <p:txBody>
          <a:bodyPr lIns="0" tIns="0" rIns="0" bIns="0">
            <a:spAutoFit/>
          </a:bodyPr>
          <a:lstStyle/>
          <a:p>
            <a:pPr algn="ctr" eaLnBrk="0" hangingPunct="0">
              <a:spcBef>
                <a:spcPct val="50000"/>
              </a:spcBef>
            </a:pPr>
            <a:r>
              <a:rPr lang="en-US" sz="800" b="1"/>
              <a:t>10.0</a:t>
            </a:r>
          </a:p>
        </p:txBody>
      </p:sp>
      <p:sp>
        <p:nvSpPr>
          <p:cNvPr id="73802" name="Text Box 16"/>
          <p:cNvSpPr txBox="1">
            <a:spLocks noChangeArrowheads="1"/>
          </p:cNvSpPr>
          <p:nvPr/>
        </p:nvSpPr>
        <p:spPr bwMode="gray">
          <a:xfrm>
            <a:off x="8107363" y="2060575"/>
            <a:ext cx="541337" cy="152400"/>
          </a:xfrm>
          <a:prstGeom prst="rect">
            <a:avLst/>
          </a:prstGeom>
          <a:noFill/>
          <a:ln w="9525">
            <a:noFill/>
            <a:miter lim="800000"/>
            <a:headEnd/>
            <a:tailEnd/>
          </a:ln>
        </p:spPr>
        <p:txBody>
          <a:bodyPr lIns="0" tIns="0" rIns="0" bIns="0">
            <a:spAutoFit/>
          </a:bodyPr>
          <a:lstStyle/>
          <a:p>
            <a:pPr algn="ctr"/>
            <a:r>
              <a:rPr lang="en-US" sz="1000" b="1"/>
              <a:t>2010</a:t>
            </a:r>
          </a:p>
        </p:txBody>
      </p:sp>
      <p:sp>
        <p:nvSpPr>
          <p:cNvPr id="73803" name="Rectangle 17"/>
          <p:cNvSpPr>
            <a:spLocks noChangeArrowheads="1"/>
          </p:cNvSpPr>
          <p:nvPr/>
        </p:nvSpPr>
        <p:spPr bwMode="gray">
          <a:xfrm>
            <a:off x="8094663" y="2744788"/>
            <a:ext cx="565150" cy="496887"/>
          </a:xfrm>
          <a:prstGeom prst="rect">
            <a:avLst/>
          </a:prstGeom>
          <a:solidFill>
            <a:schemeClr val="bg2"/>
          </a:solidFill>
          <a:ln w="9525">
            <a:noFill/>
            <a:miter lim="800000"/>
            <a:headEnd/>
            <a:tailEnd/>
          </a:ln>
        </p:spPr>
        <p:txBody>
          <a:bodyPr wrap="none" anchor="ctr" anchorCtr="1"/>
          <a:lstStyle/>
          <a:p>
            <a:pPr algn="ctr"/>
            <a:r>
              <a:rPr lang="en-US" sz="800" b="1">
                <a:solidFill>
                  <a:schemeClr val="bg1"/>
                </a:solidFill>
              </a:rPr>
              <a:t>US </a:t>
            </a:r>
          </a:p>
          <a:p>
            <a:pPr algn="ctr"/>
            <a:r>
              <a:rPr lang="en-US" sz="800" b="1">
                <a:solidFill>
                  <a:schemeClr val="bg1"/>
                </a:solidFill>
              </a:rPr>
              <a:t>Treasuries</a:t>
            </a:r>
          </a:p>
          <a:p>
            <a:pPr algn="ctr"/>
            <a:r>
              <a:rPr lang="en-US" sz="800" b="1">
                <a:solidFill>
                  <a:schemeClr val="bg1"/>
                </a:solidFill>
              </a:rPr>
              <a:t>5.9</a:t>
            </a:r>
          </a:p>
        </p:txBody>
      </p:sp>
      <p:sp>
        <p:nvSpPr>
          <p:cNvPr id="73804" name="Rectangle 18"/>
          <p:cNvSpPr>
            <a:spLocks noChangeArrowheads="1"/>
          </p:cNvSpPr>
          <p:nvPr/>
        </p:nvSpPr>
        <p:spPr bwMode="gray">
          <a:xfrm>
            <a:off x="8094663" y="3255963"/>
            <a:ext cx="565150" cy="496887"/>
          </a:xfrm>
          <a:prstGeom prst="rect">
            <a:avLst/>
          </a:prstGeom>
          <a:solidFill>
            <a:schemeClr val="hlink"/>
          </a:solidFill>
          <a:ln w="9525">
            <a:noFill/>
            <a:miter lim="800000"/>
            <a:headEnd/>
            <a:tailEnd/>
          </a:ln>
        </p:spPr>
        <p:txBody>
          <a:bodyPr wrap="none" anchor="ctr" anchorCtr="1"/>
          <a:lstStyle/>
          <a:p>
            <a:pPr algn="ctr"/>
            <a:r>
              <a:rPr lang="en-US" sz="800" b="1">
                <a:solidFill>
                  <a:schemeClr val="bg1"/>
                </a:solidFill>
              </a:rPr>
              <a:t>Canada</a:t>
            </a:r>
          </a:p>
          <a:p>
            <a:pPr algn="ctr"/>
            <a:r>
              <a:rPr lang="en-US" sz="800" b="1">
                <a:solidFill>
                  <a:schemeClr val="bg1"/>
                </a:solidFill>
              </a:rPr>
              <a:t>5.6</a:t>
            </a:r>
          </a:p>
        </p:txBody>
      </p:sp>
      <p:sp>
        <p:nvSpPr>
          <p:cNvPr id="73805" name="Rectangle 19"/>
          <p:cNvSpPr>
            <a:spLocks noChangeArrowheads="1"/>
          </p:cNvSpPr>
          <p:nvPr/>
        </p:nvSpPr>
        <p:spPr bwMode="gray">
          <a:xfrm>
            <a:off x="8094663" y="4278313"/>
            <a:ext cx="565150" cy="496887"/>
          </a:xfrm>
          <a:prstGeom prst="rect">
            <a:avLst/>
          </a:prstGeom>
          <a:solidFill>
            <a:schemeClr val="folHlink"/>
          </a:solidFill>
          <a:ln w="9525">
            <a:noFill/>
            <a:miter lim="800000"/>
            <a:headEnd/>
            <a:tailEnd/>
          </a:ln>
        </p:spPr>
        <p:txBody>
          <a:bodyPr wrap="none" anchor="ctr" anchorCtr="1"/>
          <a:lstStyle/>
          <a:p>
            <a:pPr algn="ctr"/>
            <a:r>
              <a:rPr lang="en-US" sz="800" b="1">
                <a:solidFill>
                  <a:schemeClr val="bg1"/>
                </a:solidFill>
              </a:rPr>
              <a:t>Euro Area</a:t>
            </a:r>
          </a:p>
          <a:p>
            <a:pPr algn="ctr"/>
            <a:r>
              <a:rPr lang="en-US" sz="800" b="1">
                <a:solidFill>
                  <a:schemeClr val="bg1"/>
                </a:solidFill>
              </a:rPr>
              <a:t>1.0</a:t>
            </a:r>
          </a:p>
        </p:txBody>
      </p:sp>
      <p:sp>
        <p:nvSpPr>
          <p:cNvPr id="73806" name="Rectangle 20"/>
          <p:cNvSpPr>
            <a:spLocks noChangeArrowheads="1"/>
          </p:cNvSpPr>
          <p:nvPr/>
        </p:nvSpPr>
        <p:spPr bwMode="gray">
          <a:xfrm>
            <a:off x="8094663" y="2233613"/>
            <a:ext cx="565150" cy="496887"/>
          </a:xfrm>
          <a:prstGeom prst="rect">
            <a:avLst/>
          </a:prstGeom>
          <a:solidFill>
            <a:schemeClr val="tx2"/>
          </a:solidFill>
          <a:ln w="9525">
            <a:noFill/>
            <a:miter lim="800000"/>
            <a:headEnd/>
            <a:tailEnd/>
          </a:ln>
        </p:spPr>
        <p:txBody>
          <a:bodyPr wrap="none" anchor="ctr" anchorCtr="1"/>
          <a:lstStyle/>
          <a:p>
            <a:pPr algn="ctr"/>
            <a:r>
              <a:rPr lang="en-US" sz="800" b="1"/>
              <a:t>UK</a:t>
            </a:r>
          </a:p>
          <a:p>
            <a:pPr algn="ctr"/>
            <a:r>
              <a:rPr lang="en-US" sz="800" b="1"/>
              <a:t>7.2</a:t>
            </a:r>
          </a:p>
        </p:txBody>
      </p:sp>
      <p:sp>
        <p:nvSpPr>
          <p:cNvPr id="73807" name="Rectangle 21"/>
          <p:cNvSpPr>
            <a:spLocks noChangeArrowheads="1"/>
          </p:cNvSpPr>
          <p:nvPr/>
        </p:nvSpPr>
        <p:spPr bwMode="gray">
          <a:xfrm>
            <a:off x="8094663" y="4789488"/>
            <a:ext cx="565150" cy="496887"/>
          </a:xfrm>
          <a:prstGeom prst="rect">
            <a:avLst/>
          </a:prstGeom>
          <a:solidFill>
            <a:schemeClr val="accent2"/>
          </a:solidFill>
          <a:ln w="9525">
            <a:noFill/>
            <a:miter lim="800000"/>
            <a:headEnd/>
            <a:tailEnd/>
          </a:ln>
        </p:spPr>
        <p:txBody>
          <a:bodyPr wrap="none" anchor="ctr" anchorCtr="1"/>
          <a:lstStyle/>
          <a:p>
            <a:pPr algn="ctr"/>
            <a:r>
              <a:rPr lang="en-US" sz="800" b="1">
                <a:solidFill>
                  <a:schemeClr val="bg1"/>
                </a:solidFill>
              </a:rPr>
              <a:t>Australia</a:t>
            </a:r>
          </a:p>
          <a:p>
            <a:pPr algn="ctr"/>
            <a:r>
              <a:rPr lang="en-US" sz="800" b="1">
                <a:solidFill>
                  <a:schemeClr val="bg1"/>
                </a:solidFill>
              </a:rPr>
              <a:t>0.3</a:t>
            </a:r>
          </a:p>
        </p:txBody>
      </p:sp>
      <p:sp>
        <p:nvSpPr>
          <p:cNvPr id="73808" name="Rectangle 22"/>
          <p:cNvSpPr>
            <a:spLocks noChangeArrowheads="1"/>
          </p:cNvSpPr>
          <p:nvPr/>
        </p:nvSpPr>
        <p:spPr bwMode="gray">
          <a:xfrm>
            <a:off x="8094663" y="3767138"/>
            <a:ext cx="565150" cy="496887"/>
          </a:xfrm>
          <a:prstGeom prst="rect">
            <a:avLst/>
          </a:prstGeom>
          <a:solidFill>
            <a:schemeClr val="accent1"/>
          </a:solidFill>
          <a:ln w="9525">
            <a:noFill/>
            <a:miter lim="800000"/>
            <a:headEnd/>
            <a:tailEnd/>
          </a:ln>
        </p:spPr>
        <p:txBody>
          <a:bodyPr wrap="none" anchor="ctr" anchorCtr="1"/>
          <a:lstStyle/>
          <a:p>
            <a:pPr algn="ctr"/>
            <a:r>
              <a:rPr lang="en-US" sz="800" b="1">
                <a:solidFill>
                  <a:schemeClr val="bg1"/>
                </a:solidFill>
              </a:rPr>
              <a:t>Japan</a:t>
            </a:r>
          </a:p>
          <a:p>
            <a:pPr algn="ctr"/>
            <a:r>
              <a:rPr lang="en-US" sz="800" b="1">
                <a:solidFill>
                  <a:schemeClr val="bg1"/>
                </a:solidFill>
              </a:rPr>
              <a:t>2.9</a:t>
            </a:r>
          </a:p>
        </p:txBody>
      </p:sp>
      <p:sp>
        <p:nvSpPr>
          <p:cNvPr id="73809" name="Rectangle 27"/>
          <p:cNvSpPr>
            <a:spLocks noChangeArrowheads="1"/>
          </p:cNvSpPr>
          <p:nvPr/>
        </p:nvSpPr>
        <p:spPr bwMode="gray">
          <a:xfrm>
            <a:off x="6365875" y="2744788"/>
            <a:ext cx="565150" cy="496887"/>
          </a:xfrm>
          <a:prstGeom prst="rect">
            <a:avLst/>
          </a:prstGeom>
          <a:solidFill>
            <a:schemeClr val="accent1"/>
          </a:solidFill>
          <a:ln w="9525">
            <a:noFill/>
            <a:miter lim="800000"/>
            <a:headEnd/>
            <a:tailEnd/>
          </a:ln>
        </p:spPr>
        <p:txBody>
          <a:bodyPr wrap="none" anchor="ctr" anchorCtr="1"/>
          <a:lstStyle/>
          <a:p>
            <a:pPr algn="ctr"/>
            <a:r>
              <a:rPr lang="en-US" sz="800" b="1">
                <a:solidFill>
                  <a:schemeClr val="bg1"/>
                </a:solidFill>
              </a:rPr>
              <a:t>Japan</a:t>
            </a:r>
          </a:p>
          <a:p>
            <a:pPr algn="ctr"/>
            <a:r>
              <a:rPr lang="en-US" sz="800" b="1">
                <a:solidFill>
                  <a:schemeClr val="bg1"/>
                </a:solidFill>
              </a:rPr>
              <a:t>7.8</a:t>
            </a:r>
          </a:p>
        </p:txBody>
      </p:sp>
      <p:sp>
        <p:nvSpPr>
          <p:cNvPr id="73810" name="Text Box 28"/>
          <p:cNvSpPr txBox="1">
            <a:spLocks noChangeArrowheads="1"/>
          </p:cNvSpPr>
          <p:nvPr/>
        </p:nvSpPr>
        <p:spPr bwMode="gray">
          <a:xfrm>
            <a:off x="6978650" y="2060575"/>
            <a:ext cx="496888" cy="152400"/>
          </a:xfrm>
          <a:prstGeom prst="rect">
            <a:avLst/>
          </a:prstGeom>
          <a:noFill/>
          <a:ln w="9525">
            <a:noFill/>
            <a:miter lim="800000"/>
            <a:headEnd/>
            <a:tailEnd/>
          </a:ln>
        </p:spPr>
        <p:txBody>
          <a:bodyPr lIns="0" tIns="0" rIns="0" bIns="0">
            <a:spAutoFit/>
          </a:bodyPr>
          <a:lstStyle/>
          <a:p>
            <a:pPr algn="ctr"/>
            <a:r>
              <a:rPr lang="en-US" sz="1000" b="1"/>
              <a:t>2008</a:t>
            </a:r>
          </a:p>
        </p:txBody>
      </p:sp>
      <p:sp>
        <p:nvSpPr>
          <p:cNvPr id="73811" name="Rectangle 29"/>
          <p:cNvSpPr>
            <a:spLocks noChangeArrowheads="1"/>
          </p:cNvSpPr>
          <p:nvPr/>
        </p:nvSpPr>
        <p:spPr bwMode="gray">
          <a:xfrm>
            <a:off x="6945313" y="4278313"/>
            <a:ext cx="563562" cy="496887"/>
          </a:xfrm>
          <a:prstGeom prst="rect">
            <a:avLst/>
          </a:prstGeom>
          <a:solidFill>
            <a:schemeClr val="folHlink"/>
          </a:solidFill>
          <a:ln w="9525">
            <a:noFill/>
            <a:miter lim="800000"/>
            <a:headEnd/>
            <a:tailEnd/>
          </a:ln>
        </p:spPr>
        <p:txBody>
          <a:bodyPr wrap="none" anchor="ctr" anchorCtr="1"/>
          <a:lstStyle/>
          <a:p>
            <a:pPr algn="ctr"/>
            <a:r>
              <a:rPr lang="en-US" sz="800" b="1">
                <a:solidFill>
                  <a:schemeClr val="bg1"/>
                </a:solidFill>
              </a:rPr>
              <a:t>Euro Area</a:t>
            </a:r>
          </a:p>
          <a:p>
            <a:pPr algn="ctr"/>
            <a:r>
              <a:rPr lang="en-US" sz="800" b="1">
                <a:solidFill>
                  <a:schemeClr val="bg1"/>
                </a:solidFill>
              </a:rPr>
              <a:t>8.4</a:t>
            </a:r>
          </a:p>
        </p:txBody>
      </p:sp>
      <p:sp>
        <p:nvSpPr>
          <p:cNvPr id="73812" name="Rectangle 30"/>
          <p:cNvSpPr>
            <a:spLocks noChangeArrowheads="1"/>
          </p:cNvSpPr>
          <p:nvPr/>
        </p:nvSpPr>
        <p:spPr bwMode="gray">
          <a:xfrm>
            <a:off x="6945313" y="3255963"/>
            <a:ext cx="563562" cy="496887"/>
          </a:xfrm>
          <a:prstGeom prst="rect">
            <a:avLst/>
          </a:prstGeom>
          <a:solidFill>
            <a:schemeClr val="hlink"/>
          </a:solidFill>
          <a:ln w="9525">
            <a:noFill/>
            <a:miter lim="800000"/>
            <a:headEnd/>
            <a:tailEnd/>
          </a:ln>
        </p:spPr>
        <p:txBody>
          <a:bodyPr wrap="none" anchor="ctr" anchorCtr="1"/>
          <a:lstStyle/>
          <a:p>
            <a:pPr algn="ctr"/>
            <a:r>
              <a:rPr lang="en-US" sz="800" b="1">
                <a:solidFill>
                  <a:schemeClr val="bg1"/>
                </a:solidFill>
              </a:rPr>
              <a:t>Canada </a:t>
            </a:r>
          </a:p>
          <a:p>
            <a:pPr algn="ctr"/>
            <a:r>
              <a:rPr lang="en-US" sz="800" b="1">
                <a:solidFill>
                  <a:schemeClr val="bg1"/>
                </a:solidFill>
              </a:rPr>
              <a:t>11.7</a:t>
            </a:r>
          </a:p>
        </p:txBody>
      </p:sp>
      <p:sp>
        <p:nvSpPr>
          <p:cNvPr id="73813" name="Rectangle 31"/>
          <p:cNvSpPr>
            <a:spLocks noChangeArrowheads="1"/>
          </p:cNvSpPr>
          <p:nvPr/>
        </p:nvSpPr>
        <p:spPr bwMode="gray">
          <a:xfrm>
            <a:off x="6945313" y="2744788"/>
            <a:ext cx="563562" cy="496887"/>
          </a:xfrm>
          <a:prstGeom prst="rect">
            <a:avLst/>
          </a:prstGeom>
          <a:solidFill>
            <a:schemeClr val="bg2"/>
          </a:solidFill>
          <a:ln w="9525">
            <a:noFill/>
            <a:miter lim="800000"/>
            <a:headEnd/>
            <a:tailEnd/>
          </a:ln>
        </p:spPr>
        <p:txBody>
          <a:bodyPr wrap="none" anchor="ctr" anchorCtr="1"/>
          <a:lstStyle/>
          <a:p>
            <a:pPr algn="ctr"/>
            <a:r>
              <a:rPr lang="en-US" sz="800" b="1">
                <a:solidFill>
                  <a:schemeClr val="bg1"/>
                </a:solidFill>
              </a:rPr>
              <a:t>US</a:t>
            </a:r>
          </a:p>
          <a:p>
            <a:pPr algn="ctr"/>
            <a:r>
              <a:rPr lang="en-US" sz="800" b="1">
                <a:solidFill>
                  <a:schemeClr val="bg1"/>
                </a:solidFill>
              </a:rPr>
              <a:t> Treasuries </a:t>
            </a:r>
          </a:p>
          <a:p>
            <a:pPr algn="ctr"/>
            <a:r>
              <a:rPr lang="en-US" sz="800" b="1">
                <a:solidFill>
                  <a:schemeClr val="bg1"/>
                </a:solidFill>
              </a:rPr>
              <a:t>13.7</a:t>
            </a:r>
          </a:p>
        </p:txBody>
      </p:sp>
      <p:sp>
        <p:nvSpPr>
          <p:cNvPr id="73814" name="Rectangle 32"/>
          <p:cNvSpPr>
            <a:spLocks noChangeArrowheads="1"/>
          </p:cNvSpPr>
          <p:nvPr/>
        </p:nvSpPr>
        <p:spPr bwMode="gray">
          <a:xfrm>
            <a:off x="6945313" y="4789488"/>
            <a:ext cx="563562" cy="496887"/>
          </a:xfrm>
          <a:prstGeom prst="rect">
            <a:avLst/>
          </a:prstGeom>
          <a:solidFill>
            <a:schemeClr val="accent1"/>
          </a:solidFill>
          <a:ln w="9525">
            <a:noFill/>
            <a:miter lim="800000"/>
            <a:headEnd/>
            <a:tailEnd/>
          </a:ln>
        </p:spPr>
        <p:txBody>
          <a:bodyPr wrap="none" anchor="ctr" anchorCtr="1"/>
          <a:lstStyle/>
          <a:p>
            <a:pPr algn="ctr"/>
            <a:r>
              <a:rPr lang="en-US" sz="800" b="1">
                <a:solidFill>
                  <a:schemeClr val="bg1"/>
                </a:solidFill>
              </a:rPr>
              <a:t>Japan</a:t>
            </a:r>
          </a:p>
          <a:p>
            <a:pPr algn="ctr"/>
            <a:r>
              <a:rPr lang="en-US" sz="800" b="1">
                <a:solidFill>
                  <a:schemeClr val="bg1"/>
                </a:solidFill>
              </a:rPr>
              <a:t>6.7</a:t>
            </a:r>
          </a:p>
        </p:txBody>
      </p:sp>
      <p:sp>
        <p:nvSpPr>
          <p:cNvPr id="73815" name="Rectangle 33"/>
          <p:cNvSpPr>
            <a:spLocks noChangeArrowheads="1"/>
          </p:cNvSpPr>
          <p:nvPr/>
        </p:nvSpPr>
        <p:spPr bwMode="gray">
          <a:xfrm>
            <a:off x="6945313" y="3767138"/>
            <a:ext cx="563562" cy="496887"/>
          </a:xfrm>
          <a:prstGeom prst="rect">
            <a:avLst/>
          </a:prstGeom>
          <a:solidFill>
            <a:schemeClr val="tx2"/>
          </a:solidFill>
          <a:ln w="9525">
            <a:noFill/>
            <a:miter lim="800000"/>
            <a:headEnd/>
            <a:tailEnd/>
          </a:ln>
        </p:spPr>
        <p:txBody>
          <a:bodyPr wrap="none" anchor="ctr" anchorCtr="1"/>
          <a:lstStyle/>
          <a:p>
            <a:pPr algn="ctr"/>
            <a:r>
              <a:rPr lang="en-US" sz="800" b="1"/>
              <a:t>UK</a:t>
            </a:r>
          </a:p>
          <a:p>
            <a:pPr algn="ctr"/>
            <a:r>
              <a:rPr lang="en-US" sz="800" b="1"/>
              <a:t>10.4</a:t>
            </a:r>
          </a:p>
        </p:txBody>
      </p:sp>
      <p:sp>
        <p:nvSpPr>
          <p:cNvPr id="73816" name="Rectangle 34"/>
          <p:cNvSpPr>
            <a:spLocks noChangeArrowheads="1"/>
          </p:cNvSpPr>
          <p:nvPr/>
        </p:nvSpPr>
        <p:spPr bwMode="gray">
          <a:xfrm>
            <a:off x="6945313" y="2235200"/>
            <a:ext cx="563562" cy="496888"/>
          </a:xfrm>
          <a:prstGeom prst="rect">
            <a:avLst/>
          </a:prstGeom>
          <a:solidFill>
            <a:schemeClr val="accent2"/>
          </a:solidFill>
          <a:ln w="9525">
            <a:noFill/>
            <a:miter lim="800000"/>
            <a:headEnd/>
            <a:tailEnd/>
          </a:ln>
        </p:spPr>
        <p:txBody>
          <a:bodyPr wrap="none" anchor="ctr" anchorCtr="1"/>
          <a:lstStyle/>
          <a:p>
            <a:pPr algn="ctr"/>
            <a:r>
              <a:rPr lang="en-US" sz="800" b="1">
                <a:solidFill>
                  <a:schemeClr val="bg1"/>
                </a:solidFill>
              </a:rPr>
              <a:t>Australia</a:t>
            </a:r>
          </a:p>
          <a:p>
            <a:pPr algn="ctr"/>
            <a:r>
              <a:rPr lang="en-US" sz="800" b="1">
                <a:solidFill>
                  <a:schemeClr val="bg1"/>
                </a:solidFill>
              </a:rPr>
              <a:t>15.1</a:t>
            </a:r>
          </a:p>
        </p:txBody>
      </p:sp>
      <p:sp>
        <p:nvSpPr>
          <p:cNvPr id="73817" name="Text Box 35"/>
          <p:cNvSpPr txBox="1">
            <a:spLocks noChangeArrowheads="1"/>
          </p:cNvSpPr>
          <p:nvPr/>
        </p:nvSpPr>
        <p:spPr bwMode="gray">
          <a:xfrm>
            <a:off x="5789613" y="2060575"/>
            <a:ext cx="557212" cy="152400"/>
          </a:xfrm>
          <a:prstGeom prst="rect">
            <a:avLst/>
          </a:prstGeom>
          <a:noFill/>
          <a:ln w="9525">
            <a:noFill/>
            <a:miter lim="800000"/>
            <a:headEnd/>
            <a:tailEnd/>
          </a:ln>
        </p:spPr>
        <p:txBody>
          <a:bodyPr lIns="0" tIns="0" rIns="0" bIns="0">
            <a:spAutoFit/>
          </a:bodyPr>
          <a:lstStyle/>
          <a:p>
            <a:pPr algn="ctr"/>
            <a:r>
              <a:rPr lang="en-US" sz="1000" b="1"/>
              <a:t>2006</a:t>
            </a:r>
          </a:p>
        </p:txBody>
      </p:sp>
      <p:sp>
        <p:nvSpPr>
          <p:cNvPr id="73818" name="Rectangle 36"/>
          <p:cNvSpPr>
            <a:spLocks noChangeArrowheads="1"/>
          </p:cNvSpPr>
          <p:nvPr/>
        </p:nvSpPr>
        <p:spPr bwMode="gray">
          <a:xfrm>
            <a:off x="5786438" y="2744788"/>
            <a:ext cx="565150" cy="496887"/>
          </a:xfrm>
          <a:prstGeom prst="rect">
            <a:avLst/>
          </a:prstGeom>
          <a:solidFill>
            <a:schemeClr val="hlink"/>
          </a:solidFill>
          <a:ln w="9525">
            <a:noFill/>
            <a:miter lim="800000"/>
            <a:headEnd/>
            <a:tailEnd/>
          </a:ln>
        </p:spPr>
        <p:txBody>
          <a:bodyPr wrap="none" anchor="ctr" anchorCtr="1"/>
          <a:lstStyle/>
          <a:p>
            <a:pPr algn="ctr"/>
            <a:r>
              <a:rPr lang="en-US" sz="800" b="1">
                <a:solidFill>
                  <a:schemeClr val="bg1"/>
                </a:solidFill>
              </a:rPr>
              <a:t>Canada</a:t>
            </a:r>
          </a:p>
          <a:p>
            <a:pPr algn="ctr"/>
            <a:r>
              <a:rPr lang="en-US" sz="800" b="1">
                <a:solidFill>
                  <a:schemeClr val="bg1"/>
                </a:solidFill>
              </a:rPr>
              <a:t>4.6</a:t>
            </a:r>
          </a:p>
        </p:txBody>
      </p:sp>
      <p:sp>
        <p:nvSpPr>
          <p:cNvPr id="73819" name="Rectangle 37"/>
          <p:cNvSpPr>
            <a:spLocks noChangeArrowheads="1"/>
          </p:cNvSpPr>
          <p:nvPr/>
        </p:nvSpPr>
        <p:spPr bwMode="gray">
          <a:xfrm>
            <a:off x="5786438" y="2235200"/>
            <a:ext cx="565150" cy="496888"/>
          </a:xfrm>
          <a:prstGeom prst="rect">
            <a:avLst/>
          </a:prstGeom>
          <a:solidFill>
            <a:schemeClr val="accent1"/>
          </a:solidFill>
          <a:ln w="9525">
            <a:noFill/>
            <a:miter lim="800000"/>
            <a:headEnd/>
            <a:tailEnd/>
          </a:ln>
        </p:spPr>
        <p:txBody>
          <a:bodyPr wrap="none" anchor="ctr" anchorCtr="1"/>
          <a:lstStyle/>
          <a:p>
            <a:pPr algn="ctr"/>
            <a:r>
              <a:rPr lang="en-US" sz="800" b="1">
                <a:solidFill>
                  <a:schemeClr val="bg1"/>
                </a:solidFill>
              </a:rPr>
              <a:t>Japan</a:t>
            </a:r>
          </a:p>
          <a:p>
            <a:pPr algn="ctr"/>
            <a:r>
              <a:rPr lang="en-US" sz="800" b="1">
                <a:solidFill>
                  <a:schemeClr val="bg1"/>
                </a:solidFill>
              </a:rPr>
              <a:t>5.3</a:t>
            </a:r>
          </a:p>
        </p:txBody>
      </p:sp>
      <p:sp>
        <p:nvSpPr>
          <p:cNvPr id="73820" name="Rectangle 38"/>
          <p:cNvSpPr>
            <a:spLocks noChangeArrowheads="1"/>
          </p:cNvSpPr>
          <p:nvPr/>
        </p:nvSpPr>
        <p:spPr bwMode="gray">
          <a:xfrm>
            <a:off x="5786438" y="3767138"/>
            <a:ext cx="565150" cy="496887"/>
          </a:xfrm>
          <a:prstGeom prst="rect">
            <a:avLst/>
          </a:prstGeom>
          <a:solidFill>
            <a:schemeClr val="folHlink"/>
          </a:solidFill>
          <a:ln w="9525">
            <a:noFill/>
            <a:miter lim="800000"/>
            <a:headEnd/>
            <a:tailEnd/>
          </a:ln>
        </p:spPr>
        <p:txBody>
          <a:bodyPr wrap="none" anchor="ctr" anchorCtr="1"/>
          <a:lstStyle/>
          <a:p>
            <a:pPr algn="ctr"/>
            <a:r>
              <a:rPr lang="en-US" sz="800" b="1">
                <a:solidFill>
                  <a:schemeClr val="bg1"/>
                </a:solidFill>
              </a:rPr>
              <a:t>Euro Area</a:t>
            </a:r>
          </a:p>
          <a:p>
            <a:pPr algn="ctr"/>
            <a:r>
              <a:rPr lang="en-US" sz="800" b="1">
                <a:solidFill>
                  <a:schemeClr val="bg1"/>
                </a:solidFill>
              </a:rPr>
              <a:t>1.8</a:t>
            </a:r>
          </a:p>
        </p:txBody>
      </p:sp>
      <p:sp>
        <p:nvSpPr>
          <p:cNvPr id="73821" name="Rectangle 39"/>
          <p:cNvSpPr>
            <a:spLocks noChangeArrowheads="1"/>
          </p:cNvSpPr>
          <p:nvPr/>
        </p:nvSpPr>
        <p:spPr bwMode="gray">
          <a:xfrm>
            <a:off x="5786438" y="4789488"/>
            <a:ext cx="565150" cy="496887"/>
          </a:xfrm>
          <a:prstGeom prst="rect">
            <a:avLst/>
          </a:prstGeom>
          <a:solidFill>
            <a:schemeClr val="tx2"/>
          </a:solidFill>
          <a:ln w="9525">
            <a:noFill/>
            <a:miter lim="800000"/>
            <a:headEnd/>
            <a:tailEnd/>
          </a:ln>
        </p:spPr>
        <p:txBody>
          <a:bodyPr wrap="none" anchor="ctr" anchorCtr="1"/>
          <a:lstStyle/>
          <a:p>
            <a:pPr algn="ctr"/>
            <a:r>
              <a:rPr lang="en-US" sz="800" b="1"/>
              <a:t>UK</a:t>
            </a:r>
          </a:p>
          <a:p>
            <a:pPr algn="ctr"/>
            <a:r>
              <a:rPr lang="en-US" sz="800" b="1"/>
              <a:t>0.9</a:t>
            </a:r>
          </a:p>
        </p:txBody>
      </p:sp>
      <p:sp>
        <p:nvSpPr>
          <p:cNvPr id="73822" name="Rectangle 40"/>
          <p:cNvSpPr>
            <a:spLocks noChangeArrowheads="1"/>
          </p:cNvSpPr>
          <p:nvPr/>
        </p:nvSpPr>
        <p:spPr bwMode="gray">
          <a:xfrm>
            <a:off x="5786438" y="4278313"/>
            <a:ext cx="565150" cy="496887"/>
          </a:xfrm>
          <a:prstGeom prst="rect">
            <a:avLst/>
          </a:prstGeom>
          <a:solidFill>
            <a:schemeClr val="accent2"/>
          </a:solidFill>
          <a:ln w="9525">
            <a:noFill/>
            <a:miter lim="800000"/>
            <a:headEnd/>
            <a:tailEnd/>
          </a:ln>
        </p:spPr>
        <p:txBody>
          <a:bodyPr wrap="none" anchor="ctr" anchorCtr="1"/>
          <a:lstStyle/>
          <a:p>
            <a:pPr algn="ctr"/>
            <a:r>
              <a:rPr lang="en-US" sz="800" b="1">
                <a:solidFill>
                  <a:schemeClr val="bg1"/>
                </a:solidFill>
              </a:rPr>
              <a:t>Australia</a:t>
            </a:r>
          </a:p>
          <a:p>
            <a:pPr algn="ctr"/>
            <a:r>
              <a:rPr lang="en-US" sz="800" b="1">
                <a:solidFill>
                  <a:schemeClr val="bg1"/>
                </a:solidFill>
              </a:rPr>
              <a:t>1.2</a:t>
            </a:r>
          </a:p>
        </p:txBody>
      </p:sp>
      <p:sp>
        <p:nvSpPr>
          <p:cNvPr id="73823" name="Rectangle 41"/>
          <p:cNvSpPr>
            <a:spLocks noChangeArrowheads="1"/>
          </p:cNvSpPr>
          <p:nvPr/>
        </p:nvSpPr>
        <p:spPr bwMode="gray">
          <a:xfrm>
            <a:off x="5786438" y="3255963"/>
            <a:ext cx="565150" cy="496887"/>
          </a:xfrm>
          <a:prstGeom prst="rect">
            <a:avLst/>
          </a:prstGeom>
          <a:solidFill>
            <a:schemeClr val="bg2"/>
          </a:solidFill>
          <a:ln w="9525">
            <a:noFill/>
            <a:miter lim="800000"/>
            <a:headEnd/>
            <a:tailEnd/>
          </a:ln>
        </p:spPr>
        <p:txBody>
          <a:bodyPr wrap="none" anchor="ctr" anchorCtr="1"/>
          <a:lstStyle/>
          <a:p>
            <a:pPr algn="ctr"/>
            <a:r>
              <a:rPr lang="en-US" sz="800" b="1">
                <a:solidFill>
                  <a:schemeClr val="bg1"/>
                </a:solidFill>
              </a:rPr>
              <a:t>US </a:t>
            </a:r>
            <a:br>
              <a:rPr lang="en-US" sz="800" b="1">
                <a:solidFill>
                  <a:schemeClr val="bg1"/>
                </a:solidFill>
              </a:rPr>
            </a:br>
            <a:r>
              <a:rPr lang="en-US" sz="800" b="1">
                <a:solidFill>
                  <a:schemeClr val="bg1"/>
                </a:solidFill>
              </a:rPr>
              <a:t>Treasuries</a:t>
            </a:r>
          </a:p>
          <a:p>
            <a:pPr algn="ctr"/>
            <a:r>
              <a:rPr lang="en-US" sz="800" b="1">
                <a:solidFill>
                  <a:schemeClr val="bg1"/>
                </a:solidFill>
              </a:rPr>
              <a:t>3.1</a:t>
            </a:r>
          </a:p>
        </p:txBody>
      </p:sp>
      <p:sp>
        <p:nvSpPr>
          <p:cNvPr id="73824" name="Rectangle 42"/>
          <p:cNvSpPr>
            <a:spLocks noChangeArrowheads="1"/>
          </p:cNvSpPr>
          <p:nvPr/>
        </p:nvSpPr>
        <p:spPr bwMode="gray">
          <a:xfrm>
            <a:off x="6365875" y="3255963"/>
            <a:ext cx="565150" cy="496887"/>
          </a:xfrm>
          <a:prstGeom prst="rect">
            <a:avLst/>
          </a:prstGeom>
          <a:solidFill>
            <a:schemeClr val="hlink"/>
          </a:solidFill>
          <a:ln w="9525">
            <a:noFill/>
            <a:miter lim="800000"/>
            <a:headEnd/>
            <a:tailEnd/>
          </a:ln>
        </p:spPr>
        <p:txBody>
          <a:bodyPr wrap="none" anchor="ctr" anchorCtr="1"/>
          <a:lstStyle/>
          <a:p>
            <a:pPr algn="ctr"/>
            <a:r>
              <a:rPr lang="en-US" sz="800" b="1">
                <a:solidFill>
                  <a:schemeClr val="bg1"/>
                </a:solidFill>
              </a:rPr>
              <a:t>Canada</a:t>
            </a:r>
          </a:p>
          <a:p>
            <a:pPr algn="ctr"/>
            <a:r>
              <a:rPr lang="en-US" sz="800" b="1">
                <a:solidFill>
                  <a:schemeClr val="bg1"/>
                </a:solidFill>
              </a:rPr>
              <a:t>5.7</a:t>
            </a:r>
          </a:p>
        </p:txBody>
      </p:sp>
      <p:sp>
        <p:nvSpPr>
          <p:cNvPr id="73825" name="Rectangle 43"/>
          <p:cNvSpPr>
            <a:spLocks noChangeArrowheads="1"/>
          </p:cNvSpPr>
          <p:nvPr/>
        </p:nvSpPr>
        <p:spPr bwMode="gray">
          <a:xfrm>
            <a:off x="6365875" y="4278313"/>
            <a:ext cx="565150" cy="496887"/>
          </a:xfrm>
          <a:prstGeom prst="rect">
            <a:avLst/>
          </a:prstGeom>
          <a:solidFill>
            <a:schemeClr val="folHlink"/>
          </a:solidFill>
          <a:ln w="9525">
            <a:noFill/>
            <a:miter lim="800000"/>
            <a:headEnd/>
            <a:tailEnd/>
          </a:ln>
        </p:spPr>
        <p:txBody>
          <a:bodyPr wrap="none" anchor="ctr" anchorCtr="1"/>
          <a:lstStyle/>
          <a:p>
            <a:pPr algn="ctr"/>
            <a:r>
              <a:rPr lang="en-US" sz="800" b="1">
                <a:solidFill>
                  <a:schemeClr val="bg1"/>
                </a:solidFill>
              </a:rPr>
              <a:t>Euro Area</a:t>
            </a:r>
          </a:p>
          <a:p>
            <a:pPr algn="ctr"/>
            <a:r>
              <a:rPr lang="en-US" sz="800" b="1">
                <a:solidFill>
                  <a:schemeClr val="bg1"/>
                </a:solidFill>
              </a:rPr>
              <a:t>3.1</a:t>
            </a:r>
          </a:p>
        </p:txBody>
      </p:sp>
      <p:sp>
        <p:nvSpPr>
          <p:cNvPr id="73826" name="Rectangle 44"/>
          <p:cNvSpPr>
            <a:spLocks noChangeArrowheads="1"/>
          </p:cNvSpPr>
          <p:nvPr/>
        </p:nvSpPr>
        <p:spPr bwMode="gray">
          <a:xfrm>
            <a:off x="6365875" y="3767138"/>
            <a:ext cx="565150" cy="496887"/>
          </a:xfrm>
          <a:prstGeom prst="rect">
            <a:avLst/>
          </a:prstGeom>
          <a:solidFill>
            <a:schemeClr val="tx2"/>
          </a:solidFill>
          <a:ln w="9525">
            <a:noFill/>
            <a:miter lim="800000"/>
            <a:headEnd/>
            <a:tailEnd/>
          </a:ln>
        </p:spPr>
        <p:txBody>
          <a:bodyPr wrap="none" anchor="ctr" anchorCtr="1"/>
          <a:lstStyle/>
          <a:p>
            <a:pPr algn="ctr"/>
            <a:r>
              <a:rPr lang="en-US" sz="800" b="1"/>
              <a:t>UK</a:t>
            </a:r>
          </a:p>
          <a:p>
            <a:pPr algn="ctr"/>
            <a:r>
              <a:rPr lang="en-US" sz="800" b="1"/>
              <a:t>4.7</a:t>
            </a:r>
          </a:p>
        </p:txBody>
      </p:sp>
      <p:sp>
        <p:nvSpPr>
          <p:cNvPr id="73827" name="Rectangle 45"/>
          <p:cNvSpPr>
            <a:spLocks noChangeArrowheads="1"/>
          </p:cNvSpPr>
          <p:nvPr/>
        </p:nvSpPr>
        <p:spPr bwMode="gray">
          <a:xfrm>
            <a:off x="6365875" y="2235200"/>
            <a:ext cx="565150" cy="496888"/>
          </a:xfrm>
          <a:prstGeom prst="rect">
            <a:avLst/>
          </a:prstGeom>
          <a:solidFill>
            <a:schemeClr val="bg2"/>
          </a:solidFill>
          <a:ln w="9525">
            <a:noFill/>
            <a:miter lim="800000"/>
            <a:headEnd/>
            <a:tailEnd/>
          </a:ln>
        </p:spPr>
        <p:txBody>
          <a:bodyPr wrap="none" anchor="ctr" anchorCtr="1"/>
          <a:lstStyle/>
          <a:p>
            <a:pPr algn="ctr"/>
            <a:r>
              <a:rPr lang="en-US" sz="800" b="1">
                <a:solidFill>
                  <a:schemeClr val="bg1"/>
                </a:solidFill>
              </a:rPr>
              <a:t>US</a:t>
            </a:r>
          </a:p>
          <a:p>
            <a:pPr algn="ctr"/>
            <a:r>
              <a:rPr lang="en-US" sz="800" b="1">
                <a:solidFill>
                  <a:schemeClr val="bg1"/>
                </a:solidFill>
              </a:rPr>
              <a:t> Treasuries</a:t>
            </a:r>
          </a:p>
          <a:p>
            <a:pPr algn="ctr"/>
            <a:r>
              <a:rPr lang="en-US" sz="800" b="1">
                <a:solidFill>
                  <a:schemeClr val="bg1"/>
                </a:solidFill>
              </a:rPr>
              <a:t>9.0</a:t>
            </a:r>
          </a:p>
        </p:txBody>
      </p:sp>
      <p:sp>
        <p:nvSpPr>
          <p:cNvPr id="73828" name="Rectangle 46"/>
          <p:cNvSpPr>
            <a:spLocks noChangeArrowheads="1"/>
          </p:cNvSpPr>
          <p:nvPr/>
        </p:nvSpPr>
        <p:spPr bwMode="gray">
          <a:xfrm>
            <a:off x="6365875" y="4789488"/>
            <a:ext cx="565150" cy="496887"/>
          </a:xfrm>
          <a:prstGeom prst="rect">
            <a:avLst/>
          </a:prstGeom>
          <a:solidFill>
            <a:schemeClr val="accent2"/>
          </a:solidFill>
          <a:ln w="9525">
            <a:noFill/>
            <a:miter lim="800000"/>
            <a:headEnd/>
            <a:tailEnd/>
          </a:ln>
        </p:spPr>
        <p:txBody>
          <a:bodyPr wrap="none" anchor="ctr" anchorCtr="1"/>
          <a:lstStyle/>
          <a:p>
            <a:pPr algn="ctr"/>
            <a:r>
              <a:rPr lang="en-US" sz="800" b="1">
                <a:solidFill>
                  <a:schemeClr val="bg1"/>
                </a:solidFill>
              </a:rPr>
              <a:t>Australia</a:t>
            </a:r>
          </a:p>
          <a:p>
            <a:pPr algn="ctr"/>
            <a:r>
              <a:rPr lang="en-US" sz="800" b="1">
                <a:solidFill>
                  <a:schemeClr val="bg1"/>
                </a:solidFill>
              </a:rPr>
              <a:t>2.0</a:t>
            </a:r>
          </a:p>
        </p:txBody>
      </p:sp>
      <p:sp>
        <p:nvSpPr>
          <p:cNvPr id="73829" name="Text Box 47"/>
          <p:cNvSpPr txBox="1">
            <a:spLocks noChangeArrowheads="1"/>
          </p:cNvSpPr>
          <p:nvPr/>
        </p:nvSpPr>
        <p:spPr bwMode="gray">
          <a:xfrm>
            <a:off x="6370638" y="2060575"/>
            <a:ext cx="555625" cy="152400"/>
          </a:xfrm>
          <a:prstGeom prst="rect">
            <a:avLst/>
          </a:prstGeom>
          <a:noFill/>
          <a:ln w="9525">
            <a:noFill/>
            <a:miter lim="800000"/>
            <a:headEnd/>
            <a:tailEnd/>
          </a:ln>
        </p:spPr>
        <p:txBody>
          <a:bodyPr lIns="0" tIns="0" rIns="0" bIns="0">
            <a:spAutoFit/>
          </a:bodyPr>
          <a:lstStyle/>
          <a:p>
            <a:pPr algn="ctr"/>
            <a:r>
              <a:rPr lang="en-US" sz="1000" b="1"/>
              <a:t>2007</a:t>
            </a:r>
          </a:p>
        </p:txBody>
      </p:sp>
      <p:sp>
        <p:nvSpPr>
          <p:cNvPr id="73830" name="Text Box 48"/>
          <p:cNvSpPr txBox="1">
            <a:spLocks noChangeArrowheads="1"/>
          </p:cNvSpPr>
          <p:nvPr/>
        </p:nvSpPr>
        <p:spPr bwMode="gray">
          <a:xfrm>
            <a:off x="7542213" y="2060575"/>
            <a:ext cx="496887" cy="152400"/>
          </a:xfrm>
          <a:prstGeom prst="rect">
            <a:avLst/>
          </a:prstGeom>
          <a:noFill/>
          <a:ln w="9525">
            <a:noFill/>
            <a:miter lim="800000"/>
            <a:headEnd/>
            <a:tailEnd/>
          </a:ln>
        </p:spPr>
        <p:txBody>
          <a:bodyPr lIns="0" tIns="0" rIns="0" bIns="0">
            <a:spAutoFit/>
          </a:bodyPr>
          <a:lstStyle/>
          <a:p>
            <a:pPr algn="ctr"/>
            <a:r>
              <a:rPr lang="en-US" sz="1000" b="1">
                <a:solidFill>
                  <a:schemeClr val="bg1"/>
                </a:solidFill>
              </a:rPr>
              <a:t>2009</a:t>
            </a:r>
          </a:p>
        </p:txBody>
      </p:sp>
      <p:sp>
        <p:nvSpPr>
          <p:cNvPr id="73831" name="Rectangle 49"/>
          <p:cNvSpPr>
            <a:spLocks noChangeArrowheads="1"/>
          </p:cNvSpPr>
          <p:nvPr/>
        </p:nvSpPr>
        <p:spPr bwMode="gray">
          <a:xfrm>
            <a:off x="7516813" y="2235200"/>
            <a:ext cx="563562" cy="496888"/>
          </a:xfrm>
          <a:prstGeom prst="rect">
            <a:avLst/>
          </a:prstGeom>
          <a:solidFill>
            <a:schemeClr val="folHlink"/>
          </a:solidFill>
          <a:ln w="9525">
            <a:noFill/>
            <a:miter lim="800000"/>
            <a:headEnd/>
            <a:tailEnd/>
          </a:ln>
        </p:spPr>
        <p:txBody>
          <a:bodyPr wrap="none" anchor="ctr" anchorCtr="1"/>
          <a:lstStyle/>
          <a:p>
            <a:pPr algn="ctr"/>
            <a:r>
              <a:rPr lang="en-US" sz="800" b="1">
                <a:solidFill>
                  <a:schemeClr val="bg1"/>
                </a:solidFill>
              </a:rPr>
              <a:t>Euro Area</a:t>
            </a:r>
          </a:p>
          <a:p>
            <a:pPr algn="ctr"/>
            <a:r>
              <a:rPr lang="en-US" sz="800" b="1">
                <a:solidFill>
                  <a:schemeClr val="bg1"/>
                </a:solidFill>
              </a:rPr>
              <a:t>4.1</a:t>
            </a:r>
          </a:p>
        </p:txBody>
      </p:sp>
      <p:sp>
        <p:nvSpPr>
          <p:cNvPr id="73832" name="Rectangle 50"/>
          <p:cNvSpPr>
            <a:spLocks noChangeArrowheads="1"/>
          </p:cNvSpPr>
          <p:nvPr/>
        </p:nvSpPr>
        <p:spPr bwMode="gray">
          <a:xfrm>
            <a:off x="7516813" y="3767138"/>
            <a:ext cx="563562" cy="496887"/>
          </a:xfrm>
          <a:prstGeom prst="rect">
            <a:avLst/>
          </a:prstGeom>
          <a:solidFill>
            <a:schemeClr val="hlink"/>
          </a:solidFill>
          <a:ln w="9525">
            <a:noFill/>
            <a:miter lim="800000"/>
            <a:headEnd/>
            <a:tailEnd/>
          </a:ln>
        </p:spPr>
        <p:txBody>
          <a:bodyPr wrap="none" anchor="ctr" anchorCtr="1"/>
          <a:lstStyle/>
          <a:p>
            <a:pPr algn="ctr"/>
            <a:r>
              <a:rPr lang="en-US" sz="800" b="1">
                <a:solidFill>
                  <a:schemeClr val="bg1"/>
                </a:solidFill>
              </a:rPr>
              <a:t>Canada </a:t>
            </a:r>
          </a:p>
          <a:p>
            <a:pPr algn="ctr"/>
            <a:r>
              <a:rPr lang="en-US" sz="800" b="1">
                <a:solidFill>
                  <a:schemeClr val="bg1"/>
                </a:solidFill>
              </a:rPr>
              <a:t>–1.9</a:t>
            </a:r>
          </a:p>
        </p:txBody>
      </p:sp>
      <p:sp>
        <p:nvSpPr>
          <p:cNvPr id="73833" name="Rectangle 51"/>
          <p:cNvSpPr>
            <a:spLocks noChangeArrowheads="1"/>
          </p:cNvSpPr>
          <p:nvPr/>
        </p:nvSpPr>
        <p:spPr bwMode="gray">
          <a:xfrm>
            <a:off x="7516813" y="4278313"/>
            <a:ext cx="563562" cy="496887"/>
          </a:xfrm>
          <a:prstGeom prst="rect">
            <a:avLst/>
          </a:prstGeom>
          <a:solidFill>
            <a:schemeClr val="bg2"/>
          </a:solidFill>
          <a:ln w="9525">
            <a:noFill/>
            <a:miter lim="800000"/>
            <a:headEnd/>
            <a:tailEnd/>
          </a:ln>
        </p:spPr>
        <p:txBody>
          <a:bodyPr wrap="none" anchor="ctr" anchorCtr="1"/>
          <a:lstStyle/>
          <a:p>
            <a:pPr algn="ctr"/>
            <a:r>
              <a:rPr lang="en-US" sz="800" b="1">
                <a:solidFill>
                  <a:schemeClr val="bg1"/>
                </a:solidFill>
              </a:rPr>
              <a:t>US</a:t>
            </a:r>
          </a:p>
          <a:p>
            <a:pPr algn="ctr"/>
            <a:r>
              <a:rPr lang="en-US" sz="800" b="1">
                <a:solidFill>
                  <a:schemeClr val="bg1"/>
                </a:solidFill>
              </a:rPr>
              <a:t> Treasuries </a:t>
            </a:r>
          </a:p>
          <a:p>
            <a:pPr algn="ctr"/>
            <a:r>
              <a:rPr lang="en-US" sz="800" b="1">
                <a:solidFill>
                  <a:schemeClr val="bg1"/>
                </a:solidFill>
              </a:rPr>
              <a:t>–3.6</a:t>
            </a:r>
          </a:p>
        </p:txBody>
      </p:sp>
      <p:sp>
        <p:nvSpPr>
          <p:cNvPr id="73834" name="Rectangle 52"/>
          <p:cNvSpPr>
            <a:spLocks noChangeArrowheads="1"/>
          </p:cNvSpPr>
          <p:nvPr/>
        </p:nvSpPr>
        <p:spPr bwMode="gray">
          <a:xfrm>
            <a:off x="7516813" y="2744788"/>
            <a:ext cx="563562" cy="496887"/>
          </a:xfrm>
          <a:prstGeom prst="rect">
            <a:avLst/>
          </a:prstGeom>
          <a:solidFill>
            <a:schemeClr val="accent1"/>
          </a:solidFill>
          <a:ln w="9525">
            <a:noFill/>
            <a:miter lim="800000"/>
            <a:headEnd/>
            <a:tailEnd/>
          </a:ln>
        </p:spPr>
        <p:txBody>
          <a:bodyPr wrap="none" anchor="ctr" anchorCtr="1"/>
          <a:lstStyle/>
          <a:p>
            <a:pPr algn="ctr"/>
            <a:r>
              <a:rPr lang="en-US" sz="800" b="1">
                <a:solidFill>
                  <a:schemeClr val="bg1"/>
                </a:solidFill>
              </a:rPr>
              <a:t>Japan</a:t>
            </a:r>
          </a:p>
          <a:p>
            <a:pPr algn="ctr"/>
            <a:r>
              <a:rPr lang="en-US" sz="800" b="1">
                <a:solidFill>
                  <a:schemeClr val="bg1"/>
                </a:solidFill>
              </a:rPr>
              <a:t>1.4</a:t>
            </a:r>
          </a:p>
        </p:txBody>
      </p:sp>
      <p:sp>
        <p:nvSpPr>
          <p:cNvPr id="73835" name="Rectangle 53"/>
          <p:cNvSpPr>
            <a:spLocks noChangeArrowheads="1"/>
          </p:cNvSpPr>
          <p:nvPr/>
        </p:nvSpPr>
        <p:spPr bwMode="gray">
          <a:xfrm>
            <a:off x="7516813" y="3255963"/>
            <a:ext cx="563562" cy="496887"/>
          </a:xfrm>
          <a:prstGeom prst="rect">
            <a:avLst/>
          </a:prstGeom>
          <a:solidFill>
            <a:schemeClr val="tx2"/>
          </a:solidFill>
          <a:ln w="9525">
            <a:noFill/>
            <a:miter lim="800000"/>
            <a:headEnd/>
            <a:tailEnd/>
          </a:ln>
        </p:spPr>
        <p:txBody>
          <a:bodyPr wrap="none" anchor="ctr" anchorCtr="1"/>
          <a:lstStyle/>
          <a:p>
            <a:pPr algn="ctr"/>
            <a:r>
              <a:rPr lang="en-US" sz="800" b="1"/>
              <a:t>UK</a:t>
            </a:r>
          </a:p>
          <a:p>
            <a:pPr algn="ctr"/>
            <a:r>
              <a:rPr lang="en-US" sz="800" b="1"/>
              <a:t>–1.6</a:t>
            </a:r>
          </a:p>
        </p:txBody>
      </p:sp>
      <p:sp>
        <p:nvSpPr>
          <p:cNvPr id="73836" name="Rectangle 54"/>
          <p:cNvSpPr>
            <a:spLocks noChangeArrowheads="1"/>
          </p:cNvSpPr>
          <p:nvPr/>
        </p:nvSpPr>
        <p:spPr bwMode="gray">
          <a:xfrm>
            <a:off x="7516813" y="4789488"/>
            <a:ext cx="563562" cy="496887"/>
          </a:xfrm>
          <a:prstGeom prst="rect">
            <a:avLst/>
          </a:prstGeom>
          <a:solidFill>
            <a:schemeClr val="accent2"/>
          </a:solidFill>
          <a:ln w="9525">
            <a:noFill/>
            <a:miter lim="800000"/>
            <a:headEnd/>
            <a:tailEnd/>
          </a:ln>
        </p:spPr>
        <p:txBody>
          <a:bodyPr wrap="none" anchor="ctr" anchorCtr="1"/>
          <a:lstStyle/>
          <a:p>
            <a:pPr algn="ctr"/>
            <a:r>
              <a:rPr lang="en-US" sz="800" b="1">
                <a:solidFill>
                  <a:schemeClr val="bg1"/>
                </a:solidFill>
              </a:rPr>
              <a:t>Australia</a:t>
            </a:r>
          </a:p>
          <a:p>
            <a:pPr algn="ctr"/>
            <a:r>
              <a:rPr lang="en-US" sz="800" b="1">
                <a:solidFill>
                  <a:schemeClr val="bg1"/>
                </a:solidFill>
              </a:rPr>
              <a:t>–5.9</a:t>
            </a:r>
          </a:p>
        </p:txBody>
      </p:sp>
      <p:sp>
        <p:nvSpPr>
          <p:cNvPr id="73837" name="Text Box 55"/>
          <p:cNvSpPr txBox="1">
            <a:spLocks noChangeArrowheads="1"/>
          </p:cNvSpPr>
          <p:nvPr/>
        </p:nvSpPr>
        <p:spPr bwMode="gray">
          <a:xfrm>
            <a:off x="7550150" y="2060575"/>
            <a:ext cx="496888" cy="152400"/>
          </a:xfrm>
          <a:prstGeom prst="rect">
            <a:avLst/>
          </a:prstGeom>
          <a:noFill/>
          <a:ln w="9525">
            <a:noFill/>
            <a:miter lim="800000"/>
            <a:headEnd/>
            <a:tailEnd/>
          </a:ln>
        </p:spPr>
        <p:txBody>
          <a:bodyPr lIns="0" tIns="0" rIns="0" bIns="0">
            <a:spAutoFit/>
          </a:bodyPr>
          <a:lstStyle/>
          <a:p>
            <a:pPr algn="ctr"/>
            <a:r>
              <a:rPr lang="en-US" sz="1000" b="1"/>
              <a:t>2009</a:t>
            </a:r>
          </a:p>
        </p:txBody>
      </p:sp>
      <p:sp>
        <p:nvSpPr>
          <p:cNvPr id="73838" name="Text Box 56"/>
          <p:cNvSpPr txBox="1">
            <a:spLocks noChangeArrowheads="1"/>
          </p:cNvSpPr>
          <p:nvPr/>
        </p:nvSpPr>
        <p:spPr bwMode="gray">
          <a:xfrm>
            <a:off x="8191500" y="5357813"/>
            <a:ext cx="341313" cy="122237"/>
          </a:xfrm>
          <a:prstGeom prst="rect">
            <a:avLst/>
          </a:prstGeom>
          <a:noFill/>
          <a:ln w="9525">
            <a:noFill/>
            <a:miter lim="800000"/>
            <a:headEnd/>
            <a:tailEnd/>
          </a:ln>
        </p:spPr>
        <p:txBody>
          <a:bodyPr lIns="0" tIns="0" rIns="0" bIns="0">
            <a:spAutoFit/>
          </a:bodyPr>
          <a:lstStyle/>
          <a:p>
            <a:pPr algn="ctr" eaLnBrk="0" hangingPunct="0">
              <a:spcBef>
                <a:spcPct val="50000"/>
              </a:spcBef>
            </a:pPr>
            <a:r>
              <a:rPr lang="en-US" sz="800" b="1"/>
              <a:t>6.9</a:t>
            </a:r>
          </a:p>
        </p:txBody>
      </p:sp>
      <p:sp>
        <p:nvSpPr>
          <p:cNvPr id="73839" name="Line 57"/>
          <p:cNvSpPr>
            <a:spLocks noChangeShapeType="1"/>
          </p:cNvSpPr>
          <p:nvPr/>
        </p:nvSpPr>
        <p:spPr bwMode="gray">
          <a:xfrm>
            <a:off x="5416550" y="2468563"/>
            <a:ext cx="0" cy="2536825"/>
          </a:xfrm>
          <a:prstGeom prst="line">
            <a:avLst/>
          </a:prstGeom>
          <a:noFill/>
          <a:ln w="9525">
            <a:solidFill>
              <a:schemeClr val="tx1"/>
            </a:solidFill>
            <a:round/>
            <a:headEnd type="triangle" w="med" len="med"/>
            <a:tailEnd type="triangle" w="med" len="med"/>
          </a:ln>
        </p:spPr>
        <p:txBody>
          <a:bodyPr lIns="0" tIns="0" rIns="0" bIns="0" anchor="ctr">
            <a:spAutoFit/>
          </a:bodyPr>
          <a:lstStyle/>
          <a:p>
            <a:endParaRPr lang="en-US"/>
          </a:p>
        </p:txBody>
      </p:sp>
      <p:sp>
        <p:nvSpPr>
          <p:cNvPr id="73840" name="Text Box 58"/>
          <p:cNvSpPr txBox="1">
            <a:spLocks noChangeArrowheads="1"/>
          </p:cNvSpPr>
          <p:nvPr/>
        </p:nvSpPr>
        <p:spPr bwMode="gray">
          <a:xfrm>
            <a:off x="5313363" y="2274888"/>
            <a:ext cx="206375" cy="122237"/>
          </a:xfrm>
          <a:prstGeom prst="rect">
            <a:avLst/>
          </a:prstGeom>
          <a:noFill/>
          <a:ln w="9525">
            <a:noFill/>
            <a:miter lim="800000"/>
            <a:headEnd/>
            <a:tailEnd/>
          </a:ln>
        </p:spPr>
        <p:txBody>
          <a:bodyPr wrap="none" lIns="0" tIns="0" rIns="0" bIns="0">
            <a:spAutoFit/>
          </a:bodyPr>
          <a:lstStyle/>
          <a:p>
            <a:pPr algn="ctr"/>
            <a:r>
              <a:rPr lang="en-US" sz="800"/>
              <a:t>Best</a:t>
            </a:r>
          </a:p>
        </p:txBody>
      </p:sp>
      <p:sp>
        <p:nvSpPr>
          <p:cNvPr id="73841" name="Text Box 59"/>
          <p:cNvSpPr txBox="1">
            <a:spLocks noChangeArrowheads="1"/>
          </p:cNvSpPr>
          <p:nvPr/>
        </p:nvSpPr>
        <p:spPr bwMode="gray">
          <a:xfrm>
            <a:off x="5283200" y="5092700"/>
            <a:ext cx="266700" cy="122238"/>
          </a:xfrm>
          <a:prstGeom prst="rect">
            <a:avLst/>
          </a:prstGeom>
          <a:noFill/>
          <a:ln w="9525">
            <a:noFill/>
            <a:miter lim="800000"/>
            <a:headEnd/>
            <a:tailEnd/>
          </a:ln>
        </p:spPr>
        <p:txBody>
          <a:bodyPr wrap="none" lIns="0" tIns="0" rIns="0" bIns="0">
            <a:spAutoFit/>
          </a:bodyPr>
          <a:lstStyle/>
          <a:p>
            <a:pPr algn="ctr"/>
            <a:r>
              <a:rPr lang="en-US" sz="800"/>
              <a:t>Worst</a:t>
            </a:r>
          </a:p>
        </p:txBody>
      </p:sp>
      <p:sp>
        <p:nvSpPr>
          <p:cNvPr id="73842" name="Text Box 60"/>
          <p:cNvSpPr txBox="1">
            <a:spLocks noChangeArrowheads="1"/>
          </p:cNvSpPr>
          <p:nvPr/>
        </p:nvSpPr>
        <p:spPr bwMode="gray">
          <a:xfrm>
            <a:off x="4900613" y="5268913"/>
            <a:ext cx="882650" cy="246062"/>
          </a:xfrm>
          <a:prstGeom prst="rect">
            <a:avLst/>
          </a:prstGeom>
          <a:noFill/>
          <a:ln w="9525">
            <a:noFill/>
            <a:miter lim="800000"/>
            <a:headEnd/>
            <a:tailEnd/>
          </a:ln>
        </p:spPr>
        <p:txBody>
          <a:bodyPr lIns="0" tIns="0" rIns="0" bIns="0">
            <a:spAutoFit/>
          </a:bodyPr>
          <a:lstStyle/>
          <a:p>
            <a:r>
              <a:rPr lang="en-US" sz="800"/>
              <a:t>Gap between</a:t>
            </a:r>
          </a:p>
          <a:p>
            <a:r>
              <a:rPr lang="en-US" sz="800"/>
              <a:t>best and worst</a:t>
            </a:r>
          </a:p>
        </p:txBody>
      </p:sp>
      <p:sp>
        <p:nvSpPr>
          <p:cNvPr id="73843" name="Rectangle 68"/>
          <p:cNvSpPr>
            <a:spLocks noChangeArrowheads="1"/>
          </p:cNvSpPr>
          <p:nvPr/>
        </p:nvSpPr>
        <p:spPr bwMode="gray">
          <a:xfrm>
            <a:off x="5770563" y="5345113"/>
            <a:ext cx="3521075" cy="134937"/>
          </a:xfrm>
          <a:prstGeom prst="rect">
            <a:avLst/>
          </a:prstGeom>
          <a:noFill/>
          <a:ln w="19050" algn="ctr">
            <a:solidFill>
              <a:srgbClr val="FF6600"/>
            </a:solidFill>
            <a:miter lim="800000"/>
            <a:headEnd/>
            <a:tailEnd/>
          </a:ln>
        </p:spPr>
        <p:txBody>
          <a:bodyPr lIns="0" tIns="0" rIns="0" bIns="0" anchor="ctr">
            <a:spAutoFit/>
          </a:bodyPr>
          <a:lstStyle/>
          <a:p>
            <a:pPr algn="ctr" defTabSz="949325" eaLnBrk="0" hangingPunct="0">
              <a:buClr>
                <a:schemeClr val="accent1"/>
              </a:buClr>
              <a:buFont typeface="Webdings" pitchFamily="18" charset="2"/>
              <a:buNone/>
            </a:pPr>
            <a:endParaRPr lang="en-US" sz="800"/>
          </a:p>
        </p:txBody>
      </p:sp>
      <p:sp>
        <p:nvSpPr>
          <p:cNvPr id="73844" name="Text Box 16"/>
          <p:cNvSpPr txBox="1">
            <a:spLocks noChangeArrowheads="1"/>
          </p:cNvSpPr>
          <p:nvPr/>
        </p:nvSpPr>
        <p:spPr bwMode="gray">
          <a:xfrm>
            <a:off x="8631238" y="2060575"/>
            <a:ext cx="666750" cy="153988"/>
          </a:xfrm>
          <a:prstGeom prst="rect">
            <a:avLst/>
          </a:prstGeom>
          <a:noFill/>
          <a:ln w="9525">
            <a:noFill/>
            <a:miter lim="800000"/>
            <a:headEnd/>
            <a:tailEnd/>
          </a:ln>
        </p:spPr>
        <p:txBody>
          <a:bodyPr lIns="0" tIns="0" rIns="0" bIns="0">
            <a:spAutoFit/>
          </a:bodyPr>
          <a:lstStyle/>
          <a:p>
            <a:pPr algn="ctr"/>
            <a:r>
              <a:rPr lang="en-US" sz="1000" b="1"/>
              <a:t>2011</a:t>
            </a:r>
          </a:p>
        </p:txBody>
      </p:sp>
      <p:sp>
        <p:nvSpPr>
          <p:cNvPr id="73845" name="Rectangle 17"/>
          <p:cNvSpPr>
            <a:spLocks noChangeArrowheads="1"/>
          </p:cNvSpPr>
          <p:nvPr/>
        </p:nvSpPr>
        <p:spPr bwMode="gray">
          <a:xfrm>
            <a:off x="8677275" y="2744788"/>
            <a:ext cx="565150" cy="496887"/>
          </a:xfrm>
          <a:prstGeom prst="rect">
            <a:avLst/>
          </a:prstGeom>
          <a:solidFill>
            <a:schemeClr val="bg2"/>
          </a:solidFill>
          <a:ln w="9525">
            <a:noFill/>
            <a:miter lim="800000"/>
            <a:headEnd/>
            <a:tailEnd/>
          </a:ln>
        </p:spPr>
        <p:txBody>
          <a:bodyPr wrap="none" anchor="ctr" anchorCtr="1"/>
          <a:lstStyle/>
          <a:p>
            <a:pPr algn="ctr"/>
            <a:r>
              <a:rPr lang="en-US" sz="800" b="1">
                <a:solidFill>
                  <a:schemeClr val="bg1"/>
                </a:solidFill>
              </a:rPr>
              <a:t>US </a:t>
            </a:r>
          </a:p>
          <a:p>
            <a:pPr algn="ctr"/>
            <a:r>
              <a:rPr lang="en-US" sz="800" b="1">
                <a:solidFill>
                  <a:schemeClr val="bg1"/>
                </a:solidFill>
              </a:rPr>
              <a:t>Treasuries</a:t>
            </a:r>
          </a:p>
          <a:p>
            <a:pPr algn="ctr"/>
            <a:r>
              <a:rPr lang="en-US" sz="800" b="1">
                <a:solidFill>
                  <a:schemeClr val="bg1"/>
                </a:solidFill>
              </a:rPr>
              <a:t>9.6 </a:t>
            </a:r>
          </a:p>
        </p:txBody>
      </p:sp>
      <p:sp>
        <p:nvSpPr>
          <p:cNvPr id="73846" name="Rectangle 18"/>
          <p:cNvSpPr>
            <a:spLocks noChangeArrowheads="1"/>
          </p:cNvSpPr>
          <p:nvPr/>
        </p:nvSpPr>
        <p:spPr bwMode="gray">
          <a:xfrm>
            <a:off x="8677275" y="3765550"/>
            <a:ext cx="565150" cy="496888"/>
          </a:xfrm>
          <a:prstGeom prst="rect">
            <a:avLst/>
          </a:prstGeom>
          <a:solidFill>
            <a:schemeClr val="hlink"/>
          </a:solidFill>
          <a:ln w="9525">
            <a:noFill/>
            <a:miter lim="800000"/>
            <a:headEnd/>
            <a:tailEnd/>
          </a:ln>
        </p:spPr>
        <p:txBody>
          <a:bodyPr wrap="none" anchor="ctr" anchorCtr="1"/>
          <a:lstStyle/>
          <a:p>
            <a:pPr algn="ctr"/>
            <a:r>
              <a:rPr lang="en-US" sz="800" b="1">
                <a:solidFill>
                  <a:schemeClr val="bg1"/>
                </a:solidFill>
              </a:rPr>
              <a:t>Canada</a:t>
            </a:r>
          </a:p>
          <a:p>
            <a:pPr algn="ctr"/>
            <a:r>
              <a:rPr lang="en-US" sz="800" b="1">
                <a:solidFill>
                  <a:schemeClr val="bg1"/>
                </a:solidFill>
              </a:rPr>
              <a:t>8.2</a:t>
            </a:r>
          </a:p>
        </p:txBody>
      </p:sp>
      <p:sp>
        <p:nvSpPr>
          <p:cNvPr id="73847" name="Rectangle 19"/>
          <p:cNvSpPr>
            <a:spLocks noChangeArrowheads="1"/>
          </p:cNvSpPr>
          <p:nvPr/>
        </p:nvSpPr>
        <p:spPr bwMode="gray">
          <a:xfrm>
            <a:off x="8677275" y="4278313"/>
            <a:ext cx="565150" cy="496887"/>
          </a:xfrm>
          <a:prstGeom prst="rect">
            <a:avLst/>
          </a:prstGeom>
          <a:solidFill>
            <a:schemeClr val="folHlink"/>
          </a:solidFill>
          <a:ln w="9525">
            <a:noFill/>
            <a:miter lim="800000"/>
            <a:headEnd/>
            <a:tailEnd/>
          </a:ln>
        </p:spPr>
        <p:txBody>
          <a:bodyPr wrap="none" anchor="ctr" anchorCtr="1"/>
          <a:lstStyle/>
          <a:p>
            <a:pPr algn="ctr"/>
            <a:r>
              <a:rPr lang="en-US" sz="800" b="1">
                <a:solidFill>
                  <a:schemeClr val="bg1"/>
                </a:solidFill>
              </a:rPr>
              <a:t>Euro Area</a:t>
            </a:r>
          </a:p>
          <a:p>
            <a:pPr algn="ctr"/>
            <a:r>
              <a:rPr lang="en-US" sz="800" b="1">
                <a:solidFill>
                  <a:schemeClr val="bg1"/>
                </a:solidFill>
              </a:rPr>
              <a:t>2.6</a:t>
            </a:r>
          </a:p>
        </p:txBody>
      </p:sp>
      <p:sp>
        <p:nvSpPr>
          <p:cNvPr id="73848" name="Rectangle 20"/>
          <p:cNvSpPr>
            <a:spLocks noChangeArrowheads="1"/>
          </p:cNvSpPr>
          <p:nvPr/>
        </p:nvSpPr>
        <p:spPr bwMode="gray">
          <a:xfrm>
            <a:off x="8677275" y="2233613"/>
            <a:ext cx="565150" cy="496887"/>
          </a:xfrm>
          <a:prstGeom prst="rect">
            <a:avLst/>
          </a:prstGeom>
          <a:solidFill>
            <a:schemeClr val="tx2"/>
          </a:solidFill>
          <a:ln w="9525">
            <a:noFill/>
            <a:miter lim="800000"/>
            <a:headEnd/>
            <a:tailEnd/>
          </a:ln>
        </p:spPr>
        <p:txBody>
          <a:bodyPr wrap="none" anchor="ctr" anchorCtr="1"/>
          <a:lstStyle/>
          <a:p>
            <a:pPr algn="ctr"/>
            <a:r>
              <a:rPr lang="en-US" sz="800" b="1"/>
              <a:t>UK</a:t>
            </a:r>
          </a:p>
          <a:p>
            <a:pPr algn="ctr"/>
            <a:r>
              <a:rPr lang="en-US" sz="800" b="1"/>
              <a:t>15.8 </a:t>
            </a:r>
            <a:endParaRPr lang="en-US" sz="800" b="1">
              <a:solidFill>
                <a:srgbClr val="FF0000"/>
              </a:solidFill>
            </a:endParaRPr>
          </a:p>
        </p:txBody>
      </p:sp>
      <p:sp>
        <p:nvSpPr>
          <p:cNvPr id="73849" name="Rectangle 21"/>
          <p:cNvSpPr>
            <a:spLocks noChangeArrowheads="1"/>
          </p:cNvSpPr>
          <p:nvPr/>
        </p:nvSpPr>
        <p:spPr bwMode="gray">
          <a:xfrm>
            <a:off x="8677275" y="3255963"/>
            <a:ext cx="565150" cy="496887"/>
          </a:xfrm>
          <a:prstGeom prst="rect">
            <a:avLst/>
          </a:prstGeom>
          <a:solidFill>
            <a:schemeClr val="accent2"/>
          </a:solidFill>
          <a:ln w="9525">
            <a:noFill/>
            <a:miter lim="800000"/>
            <a:headEnd/>
            <a:tailEnd/>
          </a:ln>
        </p:spPr>
        <p:txBody>
          <a:bodyPr wrap="none" anchor="ctr" anchorCtr="1"/>
          <a:lstStyle/>
          <a:p>
            <a:pPr algn="ctr"/>
            <a:r>
              <a:rPr lang="en-US" sz="800" b="1">
                <a:solidFill>
                  <a:schemeClr val="bg1"/>
                </a:solidFill>
              </a:rPr>
              <a:t>Australia</a:t>
            </a:r>
          </a:p>
          <a:p>
            <a:pPr algn="ctr"/>
            <a:r>
              <a:rPr lang="en-US" sz="800" b="1">
                <a:solidFill>
                  <a:schemeClr val="bg1"/>
                </a:solidFill>
              </a:rPr>
              <a:t>8.4</a:t>
            </a:r>
          </a:p>
        </p:txBody>
      </p:sp>
      <p:sp>
        <p:nvSpPr>
          <p:cNvPr id="73850" name="Rectangle 22"/>
          <p:cNvSpPr>
            <a:spLocks noChangeArrowheads="1"/>
          </p:cNvSpPr>
          <p:nvPr/>
        </p:nvSpPr>
        <p:spPr bwMode="gray">
          <a:xfrm>
            <a:off x="8677275" y="4792663"/>
            <a:ext cx="565150" cy="496887"/>
          </a:xfrm>
          <a:prstGeom prst="rect">
            <a:avLst/>
          </a:prstGeom>
          <a:solidFill>
            <a:schemeClr val="accent1"/>
          </a:solidFill>
          <a:ln w="9525">
            <a:noFill/>
            <a:miter lim="800000"/>
            <a:headEnd/>
            <a:tailEnd/>
          </a:ln>
        </p:spPr>
        <p:txBody>
          <a:bodyPr wrap="none" anchor="ctr" anchorCtr="1"/>
          <a:lstStyle/>
          <a:p>
            <a:pPr algn="ctr"/>
            <a:r>
              <a:rPr lang="en-US" sz="800" b="1">
                <a:solidFill>
                  <a:schemeClr val="bg1"/>
                </a:solidFill>
              </a:rPr>
              <a:t>Japan</a:t>
            </a:r>
          </a:p>
          <a:p>
            <a:pPr algn="ctr"/>
            <a:r>
              <a:rPr lang="en-US" sz="800" b="1">
                <a:solidFill>
                  <a:schemeClr val="bg1"/>
                </a:solidFill>
              </a:rPr>
              <a:t>2.5</a:t>
            </a:r>
            <a:r>
              <a:rPr lang="en-US" sz="800" b="1"/>
              <a:t> </a:t>
            </a:r>
            <a:endParaRPr lang="en-US" sz="800" b="1">
              <a:solidFill>
                <a:srgbClr val="FF0000"/>
              </a:solidFill>
            </a:endParaRPr>
          </a:p>
        </p:txBody>
      </p:sp>
      <p:sp>
        <p:nvSpPr>
          <p:cNvPr id="73851" name="Text Box 56"/>
          <p:cNvSpPr txBox="1">
            <a:spLocks noChangeArrowheads="1"/>
          </p:cNvSpPr>
          <p:nvPr/>
        </p:nvSpPr>
        <p:spPr bwMode="gray">
          <a:xfrm>
            <a:off x="8774113" y="5357813"/>
            <a:ext cx="341312" cy="122237"/>
          </a:xfrm>
          <a:prstGeom prst="rect">
            <a:avLst/>
          </a:prstGeom>
          <a:noFill/>
          <a:ln w="9525">
            <a:noFill/>
            <a:miter lim="800000"/>
            <a:headEnd/>
            <a:tailEnd/>
          </a:ln>
        </p:spPr>
        <p:txBody>
          <a:bodyPr lIns="0" tIns="0" rIns="0" bIns="0">
            <a:spAutoFit/>
          </a:bodyPr>
          <a:lstStyle/>
          <a:p>
            <a:pPr algn="ctr" eaLnBrk="0" hangingPunct="0">
              <a:spcBef>
                <a:spcPct val="50000"/>
              </a:spcBef>
            </a:pPr>
            <a:r>
              <a:rPr lang="en-US" sz="800" b="1"/>
              <a:t>13.3</a:t>
            </a:r>
          </a:p>
        </p:txBody>
      </p:sp>
      <p:sp>
        <p:nvSpPr>
          <p:cNvPr id="73852" name="Rectangle 73"/>
          <p:cNvSpPr>
            <a:spLocks noChangeArrowheads="1"/>
          </p:cNvSpPr>
          <p:nvPr>
            <p:custDataLst>
              <p:tags r:id="rId6"/>
            </p:custDataLst>
          </p:nvPr>
        </p:nvSpPr>
        <p:spPr bwMode="gray">
          <a:xfrm>
            <a:off x="5114925" y="1355725"/>
            <a:ext cx="4249738" cy="231775"/>
          </a:xfrm>
          <a:prstGeom prst="rect">
            <a:avLst/>
          </a:prstGeom>
          <a:noFill/>
          <a:ln w="9525">
            <a:noFill/>
            <a:miter lim="800000"/>
            <a:headEnd/>
            <a:tailEnd/>
          </a:ln>
        </p:spPr>
        <p:txBody>
          <a:bodyPr lIns="0" tIns="0" rIns="0" bIns="0">
            <a:spAutoFit/>
          </a:bodyPr>
          <a:lstStyle/>
          <a:p>
            <a:pPr defTabSz="949325">
              <a:buClr>
                <a:schemeClr val="accent1"/>
              </a:buClr>
              <a:tabLst>
                <a:tab pos="4249738" algn="r"/>
              </a:tabLst>
            </a:pPr>
            <a:r>
              <a:rPr lang="en-US" b="1"/>
              <a:t>Country Returns Vary Significantly Across Cycles</a:t>
            </a:r>
          </a:p>
          <a:p>
            <a:pPr defTabSz="949325">
              <a:lnSpc>
                <a:spcPct val="40000"/>
              </a:lnSpc>
              <a:buClr>
                <a:schemeClr val="accent1"/>
              </a:buClr>
              <a:tabLst>
                <a:tab pos="4249738" algn="r"/>
              </a:tabLst>
            </a:pPr>
            <a:r>
              <a:rPr lang="en-US" sz="800" b="1" u="sng"/>
              <a:t>	</a:t>
            </a:r>
          </a:p>
        </p:txBody>
      </p:sp>
      <p:sp>
        <p:nvSpPr>
          <p:cNvPr id="73853" name="Text Box 5"/>
          <p:cNvSpPr txBox="1">
            <a:spLocks noChangeArrowheads="1"/>
          </p:cNvSpPr>
          <p:nvPr>
            <p:custDataLst>
              <p:tags r:id="rId7"/>
            </p:custDataLst>
          </p:nvPr>
        </p:nvSpPr>
        <p:spPr bwMode="gray">
          <a:xfrm>
            <a:off x="5567933" y="1682490"/>
            <a:ext cx="3841750" cy="161583"/>
          </a:xfrm>
          <a:prstGeom prst="rect">
            <a:avLst/>
          </a:prstGeom>
          <a:noFill/>
          <a:ln w="9525">
            <a:noFill/>
            <a:miter lim="800000"/>
            <a:headEnd/>
            <a:tailEnd/>
          </a:ln>
        </p:spPr>
        <p:txBody>
          <a:bodyPr lIns="0" tIns="0" rIns="0" bIns="0">
            <a:spAutoFit/>
          </a:bodyPr>
          <a:lstStyle/>
          <a:p>
            <a:pPr algn="ctr" eaLnBrk="0" hangingPunct="0"/>
            <a:r>
              <a:rPr lang="en-US" sz="1050" dirty="0"/>
              <a:t>Fixed-Income Country Returns </a:t>
            </a:r>
            <a:r>
              <a:rPr lang="en-US" sz="1050" dirty="0" smtClean="0"/>
              <a:t>Percent (USD </a:t>
            </a:r>
            <a:r>
              <a:rPr lang="en-US" sz="1050" dirty="0"/>
              <a:t>Hedged</a:t>
            </a:r>
            <a:r>
              <a:rPr lang="en-US" sz="1050" dirty="0" smtClean="0"/>
              <a:t>*)</a:t>
            </a:r>
            <a:endParaRPr lang="en-US" sz="1050" dirty="0"/>
          </a:p>
        </p:txBody>
      </p:sp>
    </p:spTree>
    <p:custDataLst>
      <p:tags r:id="rId2"/>
    </p:custData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64" name="Title 1"/>
          <p:cNvSpPr>
            <a:spLocks noGrp="1"/>
          </p:cNvSpPr>
          <p:nvPr>
            <p:ph type="title"/>
          </p:nvPr>
        </p:nvSpPr>
        <p:spPr>
          <a:xfrm>
            <a:off x="533400" y="417513"/>
            <a:ext cx="8840788" cy="292100"/>
          </a:xfrm>
        </p:spPr>
        <p:txBody>
          <a:bodyPr/>
          <a:lstStyle/>
          <a:p>
            <a:r>
              <a:rPr lang="en-US" smtClean="0"/>
              <a:t>Currency Remains Volatile</a:t>
            </a:r>
          </a:p>
        </p:txBody>
      </p:sp>
      <p:sp>
        <p:nvSpPr>
          <p:cNvPr id="75865" name="TextBox 4"/>
          <p:cNvSpPr txBox="1">
            <a:spLocks noChangeArrowheads="1"/>
          </p:cNvSpPr>
          <p:nvPr>
            <p:custDataLst>
              <p:tags r:id="rId3"/>
            </p:custDataLst>
          </p:nvPr>
        </p:nvSpPr>
        <p:spPr bwMode="auto">
          <a:xfrm>
            <a:off x="533400" y="1382713"/>
            <a:ext cx="4249738" cy="233362"/>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US" b="1"/>
              <a:t>US Dollar Has Weakened over the Past Decade</a:t>
            </a:r>
          </a:p>
          <a:p>
            <a:pPr>
              <a:lnSpc>
                <a:spcPct val="40000"/>
              </a:lnSpc>
              <a:buFont typeface="Webdings" pitchFamily="18" charset="2"/>
              <a:buNone/>
              <a:tabLst>
                <a:tab pos="4254500" algn="r"/>
              </a:tabLst>
            </a:pPr>
            <a:r>
              <a:rPr lang="en-US" sz="800" b="1" u="sng"/>
              <a:t>	</a:t>
            </a:r>
          </a:p>
        </p:txBody>
      </p:sp>
      <p:sp>
        <p:nvSpPr>
          <p:cNvPr id="75866" name="TextBox 10"/>
          <p:cNvSpPr txBox="1">
            <a:spLocks noChangeArrowheads="1"/>
          </p:cNvSpPr>
          <p:nvPr/>
        </p:nvSpPr>
        <p:spPr bwMode="auto">
          <a:xfrm>
            <a:off x="533400" y="5786438"/>
            <a:ext cx="8839200" cy="615950"/>
          </a:xfrm>
          <a:prstGeom prst="rect">
            <a:avLst/>
          </a:prstGeom>
          <a:noFill/>
          <a:ln w="9525">
            <a:noFill/>
            <a:miter lim="800000"/>
            <a:headEnd/>
            <a:tailEnd/>
          </a:ln>
        </p:spPr>
        <p:txBody>
          <a:bodyPr lIns="0" tIns="0" rIns="0" bIns="0" anchor="b">
            <a:spAutoFit/>
          </a:bodyPr>
          <a:lstStyle/>
          <a:p>
            <a:pPr eaLnBrk="0" hangingPunct="0">
              <a:buClr>
                <a:schemeClr val="accent1"/>
              </a:buClr>
              <a:buFont typeface="Webdings" pitchFamily="18" charset="2"/>
              <a:buNone/>
            </a:pPr>
            <a:r>
              <a:rPr lang="en-US" sz="800" b="1" dirty="0"/>
              <a:t>Historical analysis does not guarantee future results. </a:t>
            </a:r>
          </a:p>
          <a:p>
            <a:pPr eaLnBrk="0" hangingPunct="0">
              <a:buClr>
                <a:schemeClr val="accent1"/>
              </a:buClr>
              <a:buFont typeface="Webdings" pitchFamily="18" charset="2"/>
              <a:buNone/>
            </a:pPr>
            <a:r>
              <a:rPr lang="en-US" sz="800" dirty="0"/>
              <a:t>*Purchasing Power Parity</a:t>
            </a:r>
            <a:r>
              <a:rPr lang="en-US" sz="800" dirty="0">
                <a:latin typeface="Calibri" pitchFamily="34" charset="0"/>
              </a:rPr>
              <a:t>–</a:t>
            </a:r>
            <a:r>
              <a:rPr lang="en-US" sz="800" dirty="0"/>
              <a:t>weighted returns</a:t>
            </a:r>
          </a:p>
          <a:p>
            <a:pPr eaLnBrk="0" hangingPunct="0">
              <a:buClr>
                <a:schemeClr val="accent1"/>
              </a:buClr>
              <a:buFont typeface="Webdings" pitchFamily="18" charset="2"/>
              <a:buNone/>
            </a:pPr>
            <a:r>
              <a:rPr lang="en-US" sz="800" dirty="0"/>
              <a:t>**Historic volatility of developed currencies and historic volatility of the Barclays Capital Global Aggregate hedged to US dollars</a:t>
            </a:r>
          </a:p>
          <a:p>
            <a:pPr eaLnBrk="0" hangingPunct="0">
              <a:buClr>
                <a:schemeClr val="accent1"/>
              </a:buClr>
              <a:buFont typeface="Webdings" pitchFamily="18" charset="2"/>
              <a:buNone/>
            </a:pPr>
            <a:r>
              <a:rPr lang="en-US" sz="800" dirty="0"/>
              <a:t>Through November 30, 2011</a:t>
            </a:r>
          </a:p>
          <a:p>
            <a:pPr eaLnBrk="0" hangingPunct="0">
              <a:buClr>
                <a:schemeClr val="accent1"/>
              </a:buClr>
              <a:buFont typeface="Webdings" pitchFamily="18" charset="2"/>
              <a:buNone/>
            </a:pPr>
            <a:r>
              <a:rPr lang="en-US" sz="800" dirty="0"/>
              <a:t>Source: Barclays Capital, JPMorgan  and AllianceBernstein</a:t>
            </a:r>
          </a:p>
        </p:txBody>
      </p:sp>
      <p:sp>
        <p:nvSpPr>
          <p:cNvPr id="75867" name="TextBox 22"/>
          <p:cNvSpPr txBox="1">
            <a:spLocks noChangeArrowheads="1"/>
          </p:cNvSpPr>
          <p:nvPr>
            <p:custDataLst>
              <p:tags r:id="rId4"/>
            </p:custDataLst>
          </p:nvPr>
        </p:nvSpPr>
        <p:spPr bwMode="auto">
          <a:xfrm>
            <a:off x="5114925" y="1382713"/>
            <a:ext cx="4249738" cy="233362"/>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US" b="1"/>
              <a:t>Currency Volatility Overwhelms Bond Volatility</a:t>
            </a:r>
          </a:p>
          <a:p>
            <a:pPr>
              <a:lnSpc>
                <a:spcPct val="40000"/>
              </a:lnSpc>
              <a:buFont typeface="Webdings" pitchFamily="18" charset="2"/>
              <a:buNone/>
              <a:tabLst>
                <a:tab pos="4254500" algn="r"/>
              </a:tabLst>
            </a:pPr>
            <a:r>
              <a:rPr lang="en-US" sz="800" b="1" u="sng"/>
              <a:t>	</a:t>
            </a:r>
          </a:p>
        </p:txBody>
      </p:sp>
      <p:sp>
        <p:nvSpPr>
          <p:cNvPr id="75868" name="Rectangle 32"/>
          <p:cNvSpPr>
            <a:spLocks noChangeArrowheads="1"/>
          </p:cNvSpPr>
          <p:nvPr/>
        </p:nvSpPr>
        <p:spPr bwMode="auto">
          <a:xfrm>
            <a:off x="-1952625" y="1938338"/>
            <a:ext cx="1597025" cy="646112"/>
          </a:xfrm>
          <a:prstGeom prst="rect">
            <a:avLst/>
          </a:prstGeom>
          <a:solidFill>
            <a:srgbClr val="FF0000"/>
          </a:solidFill>
          <a:ln w="9525">
            <a:noFill/>
            <a:miter lim="800000"/>
            <a:headEnd/>
            <a:tailEnd/>
          </a:ln>
        </p:spPr>
        <p:txBody>
          <a:bodyPr>
            <a:spAutoFit/>
          </a:bodyPr>
          <a:lstStyle/>
          <a:p>
            <a:pPr eaLnBrk="0" hangingPunct="0">
              <a:buClr>
                <a:schemeClr val="accent1"/>
              </a:buClr>
              <a:buFont typeface="Webdings" pitchFamily="18" charset="2"/>
              <a:buNone/>
            </a:pPr>
            <a:r>
              <a:rPr lang="en-US" b="1"/>
              <a:t>The US Dollar May Have Reached An Inflection Point</a:t>
            </a:r>
          </a:p>
        </p:txBody>
      </p:sp>
      <p:sp>
        <p:nvSpPr>
          <p:cNvPr id="75869" name="Rectangle 33"/>
          <p:cNvSpPr>
            <a:spLocks noChangeArrowheads="1"/>
          </p:cNvSpPr>
          <p:nvPr/>
        </p:nvSpPr>
        <p:spPr bwMode="auto">
          <a:xfrm>
            <a:off x="9986963" y="1938338"/>
            <a:ext cx="1689100" cy="460375"/>
          </a:xfrm>
          <a:prstGeom prst="rect">
            <a:avLst/>
          </a:prstGeom>
          <a:solidFill>
            <a:srgbClr val="FF0000"/>
          </a:solidFill>
          <a:ln w="9525">
            <a:noFill/>
            <a:miter lim="800000"/>
            <a:headEnd/>
            <a:tailEnd/>
          </a:ln>
        </p:spPr>
        <p:txBody>
          <a:bodyPr>
            <a:spAutoFit/>
          </a:bodyPr>
          <a:lstStyle/>
          <a:p>
            <a:pPr eaLnBrk="0" hangingPunct="0">
              <a:buClr>
                <a:schemeClr val="accent1"/>
              </a:buClr>
              <a:buFont typeface="Webdings" pitchFamily="18" charset="2"/>
              <a:buNone/>
            </a:pPr>
            <a:r>
              <a:rPr lang="en-US" b="1"/>
              <a:t>Currency Volatility Remains Elevated</a:t>
            </a:r>
          </a:p>
        </p:txBody>
      </p:sp>
      <p:sp>
        <p:nvSpPr>
          <p:cNvPr id="75870" name="TextBox 6"/>
          <p:cNvSpPr txBox="1">
            <a:spLocks noChangeArrowheads="1"/>
          </p:cNvSpPr>
          <p:nvPr/>
        </p:nvSpPr>
        <p:spPr bwMode="auto">
          <a:xfrm rot="-5400000">
            <a:off x="342107" y="3702843"/>
            <a:ext cx="558800" cy="252413"/>
          </a:xfrm>
          <a:prstGeom prst="rect">
            <a:avLst/>
          </a:prstGeom>
          <a:noFill/>
          <a:ln w="9525">
            <a:noFill/>
            <a:miter lim="800000"/>
            <a:headEnd/>
            <a:tailEnd/>
          </a:ln>
        </p:spPr>
        <p:txBody>
          <a:bodyPr wrap="none">
            <a:spAutoFit/>
          </a:bodyPr>
          <a:lstStyle/>
          <a:p>
            <a:pPr algn="ctr" eaLnBrk="0" hangingPunct="0">
              <a:buClr>
                <a:schemeClr val="accent1"/>
              </a:buClr>
              <a:buFont typeface="Webdings" pitchFamily="18" charset="2"/>
              <a:buNone/>
            </a:pPr>
            <a:r>
              <a:rPr lang="en-US"/>
              <a:t>Index</a:t>
            </a:r>
          </a:p>
        </p:txBody>
      </p:sp>
      <p:sp>
        <p:nvSpPr>
          <p:cNvPr id="75871" name="TextBox 14"/>
          <p:cNvSpPr txBox="1">
            <a:spLocks noChangeArrowheads="1"/>
          </p:cNvSpPr>
          <p:nvPr/>
        </p:nvSpPr>
        <p:spPr bwMode="auto">
          <a:xfrm rot="16200000">
            <a:off x="5033804" y="3590131"/>
            <a:ext cx="714375" cy="252413"/>
          </a:xfrm>
          <a:prstGeom prst="rect">
            <a:avLst/>
          </a:prstGeom>
          <a:noFill/>
          <a:ln w="9525">
            <a:noFill/>
            <a:miter lim="800000"/>
            <a:headEnd/>
            <a:tailEnd/>
          </a:ln>
        </p:spPr>
        <p:txBody>
          <a:bodyPr wrap="none">
            <a:spAutoFit/>
          </a:bodyPr>
          <a:lstStyle/>
          <a:p>
            <a:pPr algn="ctr" eaLnBrk="0" hangingPunct="0">
              <a:buClr>
                <a:schemeClr val="accent1"/>
              </a:buClr>
              <a:buFont typeface="Webdings" pitchFamily="18" charset="2"/>
              <a:buNone/>
            </a:pPr>
            <a:r>
              <a:rPr lang="en-US" dirty="0"/>
              <a:t>Percent</a:t>
            </a:r>
          </a:p>
        </p:txBody>
      </p:sp>
      <p:sp>
        <p:nvSpPr>
          <p:cNvPr id="75872" name="Slide Number Placeholder 2"/>
          <p:cNvSpPr>
            <a:spLocks noGrp="1"/>
          </p:cNvSpPr>
          <p:nvPr>
            <p:ph type="sldNum" sz="quarter" idx="10"/>
          </p:nvPr>
        </p:nvSpPr>
        <p:spPr>
          <a:noFill/>
        </p:spPr>
        <p:txBody>
          <a:bodyPr/>
          <a:lstStyle/>
          <a:p>
            <a:fld id="{718D200B-B123-4D80-924C-BDF55197CF30}" type="slidenum">
              <a:rPr lang="en-US"/>
              <a:pPr/>
              <a:t>25</a:t>
            </a:fld>
            <a:endParaRPr lang="en-US"/>
          </a:p>
        </p:txBody>
      </p:sp>
      <p:sp>
        <p:nvSpPr>
          <p:cNvPr id="75873" name="Text Box 18"/>
          <p:cNvSpPr txBox="1">
            <a:spLocks noChangeArrowheads="1"/>
          </p:cNvSpPr>
          <p:nvPr>
            <p:custDataLst>
              <p:tags r:id="rId5"/>
            </p:custDataLst>
          </p:nvPr>
        </p:nvSpPr>
        <p:spPr bwMode="gray">
          <a:xfrm>
            <a:off x="534988" y="1704975"/>
            <a:ext cx="4249737" cy="185738"/>
          </a:xfrm>
          <a:prstGeom prst="rect">
            <a:avLst/>
          </a:prstGeom>
          <a:noFill/>
          <a:ln w="9525">
            <a:noFill/>
            <a:miter lim="800000"/>
            <a:headEnd/>
            <a:tailEnd/>
          </a:ln>
        </p:spPr>
        <p:txBody>
          <a:bodyPr lIns="0" tIns="0" rIns="0" bIns="0">
            <a:spAutoFit/>
          </a:bodyPr>
          <a:lstStyle/>
          <a:p>
            <a:pPr>
              <a:tabLst>
                <a:tab pos="4249738" algn="r"/>
              </a:tabLst>
            </a:pPr>
            <a:r>
              <a:rPr lang="en-US"/>
              <a:t>US Dollar vs. Basket of Developed Currencies*</a:t>
            </a:r>
            <a:endParaRPr lang="en-US" sz="1000"/>
          </a:p>
        </p:txBody>
      </p:sp>
      <p:sp>
        <p:nvSpPr>
          <p:cNvPr id="75874" name="Text Box 5"/>
          <p:cNvSpPr txBox="1">
            <a:spLocks noChangeArrowheads="1"/>
          </p:cNvSpPr>
          <p:nvPr>
            <p:custDataLst>
              <p:tags r:id="rId6"/>
            </p:custDataLst>
          </p:nvPr>
        </p:nvSpPr>
        <p:spPr bwMode="gray">
          <a:xfrm>
            <a:off x="5114925" y="1704975"/>
            <a:ext cx="3841750" cy="185738"/>
          </a:xfrm>
          <a:prstGeom prst="rect">
            <a:avLst/>
          </a:prstGeom>
          <a:noFill/>
          <a:ln w="9525">
            <a:noFill/>
            <a:miter lim="800000"/>
            <a:headEnd/>
            <a:tailEnd/>
          </a:ln>
        </p:spPr>
        <p:txBody>
          <a:bodyPr lIns="0" tIns="0" rIns="0" bIns="0">
            <a:spAutoFit/>
          </a:bodyPr>
          <a:lstStyle/>
          <a:p>
            <a:pPr eaLnBrk="0" hangingPunct="0"/>
            <a:r>
              <a:rPr lang="en-US"/>
              <a:t>Historic Volatility**</a:t>
            </a:r>
            <a:endParaRPr lang="en-US" sz="1000"/>
          </a:p>
        </p:txBody>
      </p:sp>
      <p:graphicFrame>
        <p:nvGraphicFramePr>
          <p:cNvPr id="75862" name="Object 86"/>
          <p:cNvGraphicFramePr>
            <a:graphicFrameLocks/>
          </p:cNvGraphicFramePr>
          <p:nvPr/>
        </p:nvGraphicFramePr>
        <p:xfrm>
          <a:off x="784225" y="2103438"/>
          <a:ext cx="3695700" cy="3641725"/>
        </p:xfrm>
        <a:graphic>
          <a:graphicData uri="http://schemas.openxmlformats.org/presentationml/2006/ole">
            <mc:AlternateContent xmlns:mc="http://schemas.openxmlformats.org/markup-compatibility/2006">
              <mc:Choice xmlns:v="urn:schemas-microsoft-com:vml" Requires="v">
                <p:oleObj spid="_x0000_s75898" name="Chart" r:id="rId9" imgW="3686175" imgH="3638550" progId="MSGraph.Chart.8">
                  <p:embed followColorScheme="full"/>
                </p:oleObj>
              </mc:Choice>
              <mc:Fallback>
                <p:oleObj name="Chart" r:id="rId9" imgW="3686175" imgH="3638550" progId="MSGraph.Chart.8">
                  <p:embed followColorScheme="full"/>
                  <p:pic>
                    <p:nvPicPr>
                      <p:cNvPr id="0" name="Picture 8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225" y="2103438"/>
                        <a:ext cx="3695700" cy="364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863" name="Object 87"/>
          <p:cNvGraphicFramePr>
            <a:graphicFrameLocks/>
          </p:cNvGraphicFramePr>
          <p:nvPr>
            <p:extLst>
              <p:ext uri="{D42A27DB-BD31-4B8C-83A1-F6EECF244321}">
                <p14:modId xmlns:p14="http://schemas.microsoft.com/office/powerpoint/2010/main" val="1632486699"/>
              </p:ext>
            </p:extLst>
          </p:nvPr>
        </p:nvGraphicFramePr>
        <p:xfrm>
          <a:off x="5517198" y="2111375"/>
          <a:ext cx="3695700" cy="3641725"/>
        </p:xfrm>
        <a:graphic>
          <a:graphicData uri="http://schemas.openxmlformats.org/presentationml/2006/ole">
            <mc:AlternateContent xmlns:mc="http://schemas.openxmlformats.org/markup-compatibility/2006">
              <mc:Choice xmlns:v="urn:schemas-microsoft-com:vml" Requires="v">
                <p:oleObj spid="_x0000_s75899" name="Chart" r:id="rId11" imgW="3686175" imgH="3638550" progId="MSGraph.Chart.8">
                  <p:embed followColorScheme="full"/>
                </p:oleObj>
              </mc:Choice>
              <mc:Fallback>
                <p:oleObj name="Chart" r:id="rId11" imgW="3686175" imgH="3638550" progId="MSGraph.Chart.8">
                  <p:embed followColorScheme="full"/>
                  <p:pic>
                    <p:nvPicPr>
                      <p:cNvPr id="0" name="Picture 8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17198" y="2111375"/>
                        <a:ext cx="3695700" cy="364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875" name="TextBox 5"/>
          <p:cNvSpPr txBox="1">
            <a:spLocks noChangeArrowheads="1"/>
          </p:cNvSpPr>
          <p:nvPr/>
        </p:nvSpPr>
        <p:spPr bwMode="auto">
          <a:xfrm>
            <a:off x="8341360" y="2280920"/>
            <a:ext cx="806450" cy="277813"/>
          </a:xfrm>
          <a:prstGeom prst="rect">
            <a:avLst/>
          </a:prstGeom>
          <a:solidFill>
            <a:schemeClr val="bg1"/>
          </a:solidFill>
          <a:ln w="9525">
            <a:noFill/>
            <a:miter lim="800000"/>
            <a:headEnd/>
            <a:tailEnd/>
          </a:ln>
        </p:spPr>
        <p:txBody>
          <a:bodyPr wrap="none">
            <a:spAutoFit/>
          </a:bodyPr>
          <a:lstStyle/>
          <a:p>
            <a:pPr eaLnBrk="0" hangingPunct="0">
              <a:buClr>
                <a:schemeClr val="accent1"/>
              </a:buClr>
              <a:buFont typeface="Webdings" pitchFamily="18" charset="2"/>
              <a:buNone/>
            </a:pPr>
            <a:r>
              <a:rPr lang="en-US"/>
              <a:t>Currency</a:t>
            </a:r>
          </a:p>
        </p:txBody>
      </p:sp>
      <p:sp>
        <p:nvSpPr>
          <p:cNvPr id="75876" name="TextBox 18"/>
          <p:cNvSpPr txBox="1">
            <a:spLocks noChangeArrowheads="1"/>
          </p:cNvSpPr>
          <p:nvPr/>
        </p:nvSpPr>
        <p:spPr bwMode="auto">
          <a:xfrm>
            <a:off x="6811010" y="4196080"/>
            <a:ext cx="2357438" cy="276225"/>
          </a:xfrm>
          <a:prstGeom prst="rect">
            <a:avLst/>
          </a:prstGeom>
          <a:solidFill>
            <a:schemeClr val="bg1"/>
          </a:solidFill>
          <a:ln w="9525">
            <a:noFill/>
            <a:miter lim="800000"/>
            <a:headEnd/>
            <a:tailEnd/>
          </a:ln>
        </p:spPr>
        <p:txBody>
          <a:bodyPr wrap="none">
            <a:spAutoFit/>
          </a:bodyPr>
          <a:lstStyle/>
          <a:p>
            <a:pPr eaLnBrk="0" hangingPunct="0">
              <a:buClr>
                <a:schemeClr val="accent1"/>
              </a:buClr>
              <a:buFont typeface="Webdings" pitchFamily="18" charset="2"/>
              <a:buNone/>
            </a:pPr>
            <a:r>
              <a:rPr lang="en-US"/>
              <a:t>Currency-Hedged Global Bonds</a:t>
            </a:r>
          </a:p>
        </p:txBody>
      </p:sp>
    </p:spTree>
    <p:custDataLst>
      <p:tags r:id="rId2"/>
    </p:custData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r>
              <a:rPr lang="en-US" smtClean="0"/>
              <a:t>The Big Picture</a:t>
            </a:r>
          </a:p>
        </p:txBody>
      </p:sp>
      <p:sp>
        <p:nvSpPr>
          <p:cNvPr id="120834" name="Rectangle 3"/>
          <p:cNvSpPr>
            <a:spLocks noGrp="1" noChangeArrowheads="1"/>
          </p:cNvSpPr>
          <p:nvPr>
            <p:ph idx="1"/>
          </p:nvPr>
        </p:nvSpPr>
        <p:spPr>
          <a:xfrm>
            <a:off x="533400" y="1466850"/>
            <a:ext cx="8840788" cy="4340225"/>
          </a:xfrm>
        </p:spPr>
        <p:txBody>
          <a:bodyPr/>
          <a:lstStyle/>
          <a:p>
            <a:pPr>
              <a:spcBef>
                <a:spcPct val="200000"/>
              </a:spcBef>
            </a:pPr>
            <a:r>
              <a:rPr lang="en-US" smtClean="0"/>
              <a:t>Stocks attractive based on long-term valuations, but volatility detracts in near term</a:t>
            </a:r>
          </a:p>
          <a:p>
            <a:pPr>
              <a:spcBef>
                <a:spcPct val="200000"/>
              </a:spcBef>
            </a:pPr>
            <a:r>
              <a:rPr lang="en-US" smtClean="0"/>
              <a:t>We expect the global economic recovery to continue despite near-term risks, including potential policy errors and recent recession in Europe</a:t>
            </a:r>
          </a:p>
          <a:p>
            <a:pPr>
              <a:spcBef>
                <a:spcPct val="200000"/>
              </a:spcBef>
            </a:pPr>
            <a:r>
              <a:rPr lang="en-US" smtClean="0"/>
              <a:t>Today’s markets present attractive investment opportunities:</a:t>
            </a:r>
          </a:p>
          <a:p>
            <a:pPr lvl="1">
              <a:spcBef>
                <a:spcPct val="150000"/>
              </a:spcBef>
            </a:pPr>
            <a:r>
              <a:rPr lang="en-US" smtClean="0"/>
              <a:t>While our view is that equities should be underweight strategic targets, equity income and small/SMID cap strategies are promising</a:t>
            </a:r>
          </a:p>
          <a:p>
            <a:pPr lvl="1">
              <a:spcBef>
                <a:spcPct val="150000"/>
              </a:spcBef>
            </a:pPr>
            <a:r>
              <a:rPr lang="en-US" smtClean="0"/>
              <a:t>Real-asset and high-yield strategies today offer equity-like return potential with low correlation</a:t>
            </a:r>
          </a:p>
          <a:p>
            <a:pPr lvl="1">
              <a:spcBef>
                <a:spcPct val="150000"/>
              </a:spcBef>
            </a:pPr>
            <a:r>
              <a:rPr lang="en-US" smtClean="0"/>
              <a:t>Municipals are attractive relative to taxable bonds</a:t>
            </a:r>
          </a:p>
          <a:p>
            <a:pPr lvl="1">
              <a:spcBef>
                <a:spcPct val="150000"/>
              </a:spcBef>
            </a:pPr>
            <a:r>
              <a:rPr lang="en-US" smtClean="0"/>
              <a:t>High-grade bonds should be managed globally and to exploit roll</a:t>
            </a:r>
          </a:p>
        </p:txBody>
      </p:sp>
      <p:sp>
        <p:nvSpPr>
          <p:cNvPr id="120835" name="Text Box 15"/>
          <p:cNvSpPr txBox="1">
            <a:spLocks noChangeArrowheads="1"/>
          </p:cNvSpPr>
          <p:nvPr>
            <p:custDataLst>
              <p:tags r:id="rId1"/>
            </p:custDataLst>
          </p:nvPr>
        </p:nvSpPr>
        <p:spPr bwMode="gray">
          <a:xfrm>
            <a:off x="533400" y="6156325"/>
            <a:ext cx="8839200" cy="246063"/>
          </a:xfrm>
          <a:prstGeom prst="rect">
            <a:avLst/>
          </a:prstGeom>
          <a:noFill/>
          <a:ln w="9525">
            <a:noFill/>
            <a:miter lim="800000"/>
            <a:headEnd/>
            <a:tailEnd/>
          </a:ln>
        </p:spPr>
        <p:txBody>
          <a:bodyPr lIns="0" tIns="0" rIns="0" bIns="0" anchor="b">
            <a:spAutoFit/>
          </a:bodyPr>
          <a:lstStyle/>
          <a:p>
            <a:pPr defTabSz="949325"/>
            <a:r>
              <a:rPr lang="en-US" sz="800" b="1" dirty="0"/>
              <a:t>Diversification does not eliminate the risk of loss.</a:t>
            </a:r>
          </a:p>
          <a:p>
            <a:pPr defTabSz="949325"/>
            <a:r>
              <a:rPr lang="en-US" sz="800" dirty="0"/>
              <a:t>As of December 29, 2011</a:t>
            </a:r>
          </a:p>
        </p:txBody>
      </p:sp>
      <p:sp>
        <p:nvSpPr>
          <p:cNvPr id="120836" name="Slide Number Placeholder 1"/>
          <p:cNvSpPr>
            <a:spLocks noGrp="1"/>
          </p:cNvSpPr>
          <p:nvPr>
            <p:ph type="sldNum" sz="quarter" idx="10"/>
          </p:nvPr>
        </p:nvSpPr>
        <p:spPr>
          <a:noFill/>
        </p:spPr>
        <p:txBody>
          <a:bodyPr/>
          <a:lstStyle/>
          <a:p>
            <a:fld id="{E3EDF9D8-4060-4757-BBC3-0A3B7125CBB4}" type="slidenum">
              <a:rPr lang="en-US"/>
              <a:pPr/>
              <a:t>26</a:t>
            </a:fld>
            <a:endParaRPr lang="en-US"/>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2"/>
          <p:cNvSpPr>
            <a:spLocks noGrp="1"/>
          </p:cNvSpPr>
          <p:nvPr>
            <p:ph type="sldNum" sz="quarter" idx="10"/>
          </p:nvPr>
        </p:nvSpPr>
        <p:spPr>
          <a:noFill/>
        </p:spPr>
        <p:txBody>
          <a:bodyPr/>
          <a:lstStyle/>
          <a:p>
            <a:fld id="{1DFAA7B2-1F52-4FBC-B13A-DB43DB8B1523}" type="slidenum">
              <a:rPr lang="en-US"/>
              <a:pPr/>
              <a:t>27</a:t>
            </a:fld>
            <a:endParaRPr lang="en-US"/>
          </a:p>
        </p:txBody>
      </p:sp>
      <p:sp>
        <p:nvSpPr>
          <p:cNvPr id="122882" name="Rectangle 2"/>
          <p:cNvSpPr>
            <a:spLocks noGrp="1" noChangeArrowheads="1"/>
          </p:cNvSpPr>
          <p:nvPr>
            <p:ph type="title"/>
          </p:nvPr>
        </p:nvSpPr>
        <p:spPr/>
        <p:txBody>
          <a:bodyPr/>
          <a:lstStyle/>
          <a:p>
            <a:r>
              <a:rPr lang="en-US" smtClean="0"/>
              <a:t>Index Descriptions</a:t>
            </a:r>
          </a:p>
        </p:txBody>
      </p:sp>
      <p:sp>
        <p:nvSpPr>
          <p:cNvPr id="122883" name="Rectangle 3"/>
          <p:cNvSpPr>
            <a:spLocks noGrp="1" noChangeArrowheads="1"/>
          </p:cNvSpPr>
          <p:nvPr>
            <p:ph type="body" idx="4294967295"/>
          </p:nvPr>
        </p:nvSpPr>
        <p:spPr>
          <a:xfrm>
            <a:off x="520700" y="1800225"/>
            <a:ext cx="8821738" cy="4432300"/>
          </a:xfrm>
        </p:spPr>
        <p:txBody>
          <a:bodyPr/>
          <a:lstStyle/>
          <a:p>
            <a:pPr>
              <a:lnSpc>
                <a:spcPct val="80000"/>
              </a:lnSpc>
              <a:spcBef>
                <a:spcPct val="100000"/>
              </a:spcBef>
            </a:pPr>
            <a:r>
              <a:rPr lang="en-US" sz="1000" b="1" smtClean="0"/>
              <a:t>Standard &amp; Poor</a:t>
            </a:r>
            <a:r>
              <a:rPr lang="en-US" sz="1000" b="1" smtClean="0">
                <a:latin typeface="Calibri" pitchFamily="34" charset="0"/>
              </a:rPr>
              <a:t>’</a:t>
            </a:r>
            <a:r>
              <a:rPr lang="en-US" sz="1000" b="1" smtClean="0"/>
              <a:t>s Index (S&amp;P 500)</a:t>
            </a:r>
            <a:r>
              <a:rPr lang="en-US" sz="1000" smtClean="0"/>
              <a:t> Widely regarded as the best single gauge of the US equities market, this world-renowned index includes a representative sample of 500 leading companies in leading industries of the US economy. Although the S&amp;P 500 focuses on the large-cap segment of the market, with more than 80% coverage of US equities, it is also an ideal proxy for the total market. The S&amp;P 500 is part of a series of US indices that can be used as building blocks for portfolio construction. With close to $1 trillion in indexed assets, the S&amp;P US indices have earned a reputation of being not only leading market indicators, but also investable portfolios designed for cost-efficient replication or the creation of index-linked products. (represents US Large Cap on slide 1)</a:t>
            </a:r>
            <a:endParaRPr lang="en-US" sz="1000" b="1" smtClean="0"/>
          </a:p>
          <a:p>
            <a:pPr>
              <a:lnSpc>
                <a:spcPct val="80000"/>
              </a:lnSpc>
              <a:spcBef>
                <a:spcPct val="100000"/>
              </a:spcBef>
            </a:pPr>
            <a:r>
              <a:rPr lang="en-US" sz="1000" smtClean="0"/>
              <a:t>The </a:t>
            </a:r>
            <a:r>
              <a:rPr lang="en-US" sz="1000" b="1" smtClean="0"/>
              <a:t>S&amp;P GSCI </a:t>
            </a:r>
            <a:r>
              <a:rPr lang="en-US" sz="1000" smtClean="0"/>
              <a:t>(formerly the Goldman Sachs Commodity Index) serves as a benchmark for investment in the commodity markets and as a measure of commodity performance over time</a:t>
            </a:r>
            <a:r>
              <a:rPr lang="en-US" sz="1000" b="1" smtClean="0"/>
              <a:t>.</a:t>
            </a:r>
          </a:p>
          <a:p>
            <a:pPr>
              <a:lnSpc>
                <a:spcPct val="80000"/>
              </a:lnSpc>
              <a:spcBef>
                <a:spcPct val="100000"/>
              </a:spcBef>
            </a:pPr>
            <a:r>
              <a:rPr lang="en-US" sz="1000" b="1" smtClean="0"/>
              <a:t>Morgan Stanley Capital International (MSCI) World Index</a:t>
            </a:r>
            <a:r>
              <a:rPr lang="en-US" sz="1000" smtClean="0"/>
              <a:t> is a market capitalization</a:t>
            </a:r>
            <a:r>
              <a:rPr lang="en-US" sz="1000" smtClean="0">
                <a:cs typeface="Arial" charset="0"/>
              </a:rPr>
              <a:t>–</a:t>
            </a:r>
            <a:r>
              <a:rPr lang="en-US" sz="1000" smtClean="0"/>
              <a:t>weighted index that measures the performance of stock markets in 24 countries. </a:t>
            </a:r>
          </a:p>
          <a:p>
            <a:pPr>
              <a:lnSpc>
                <a:spcPct val="80000"/>
              </a:lnSpc>
              <a:spcBef>
                <a:spcPct val="100000"/>
              </a:spcBef>
            </a:pPr>
            <a:r>
              <a:rPr lang="en-US" sz="1000" b="1" smtClean="0"/>
              <a:t>MSCI ACWI Index </a:t>
            </a:r>
            <a:r>
              <a:rPr lang="en-US" sz="1000" smtClean="0"/>
              <a:t>is a free float</a:t>
            </a:r>
            <a:r>
              <a:rPr lang="en-US" sz="1000" smtClean="0">
                <a:cs typeface="Arial" charset="0"/>
              </a:rPr>
              <a:t>–</a:t>
            </a:r>
            <a:r>
              <a:rPr lang="en-US" sz="1000" smtClean="0"/>
              <a:t>adjusted market capitalization</a:t>
            </a:r>
            <a:r>
              <a:rPr lang="en-US" sz="1000" smtClean="0">
                <a:cs typeface="Arial" charset="0"/>
              </a:rPr>
              <a:t>–</a:t>
            </a:r>
            <a:r>
              <a:rPr lang="en-US" sz="1000" smtClean="0"/>
              <a:t>weighted index designed to measure the equity market performance of developed and emerging markets. The MSCI ACWI consists of 45 country indices comprising 24 developed and 21 emerging market country indices.</a:t>
            </a:r>
          </a:p>
          <a:p>
            <a:pPr>
              <a:lnSpc>
                <a:spcPct val="80000"/>
              </a:lnSpc>
              <a:spcBef>
                <a:spcPct val="100000"/>
              </a:spcBef>
            </a:pPr>
            <a:r>
              <a:rPr lang="en-US" sz="1000" b="1" smtClean="0"/>
              <a:t>MSCI EAFE Index</a:t>
            </a:r>
            <a:r>
              <a:rPr lang="en-US" sz="1000" smtClean="0"/>
              <a:t> (Europe, Australasia, Far East) is a free float–adjusted market capitalization index that is designed to measure developed market equity performance, excluding the US and Canada. As of April 2002, the MSCI EAFE Index consisted of the following 22 developed market country indices: Australia, Austria, Belgium, Denmark, Finland, France, Germany, Greece, Hong Kong, Ireland, Israel, Italy, Japan, the Netherlands, New Zealand, Norway, Portugal, Singapore, Spain, Sweden, Switzerland and the United Kingdom. </a:t>
            </a:r>
          </a:p>
          <a:p>
            <a:pPr>
              <a:lnSpc>
                <a:spcPct val="80000"/>
              </a:lnSpc>
              <a:spcBef>
                <a:spcPct val="100000"/>
              </a:spcBef>
            </a:pPr>
            <a:r>
              <a:rPr lang="en-US" sz="1000" b="1" smtClean="0"/>
              <a:t>MSCI Emerging Market Index</a:t>
            </a:r>
            <a:r>
              <a:rPr lang="en-US" sz="1000" smtClean="0"/>
              <a:t> is a free float</a:t>
            </a:r>
            <a:r>
              <a:rPr lang="en-US" sz="1000" smtClean="0">
                <a:latin typeface="Calibri" pitchFamily="34" charset="0"/>
              </a:rPr>
              <a:t>–</a:t>
            </a:r>
            <a:r>
              <a:rPr lang="en-US" sz="1000" smtClean="0"/>
              <a:t>adjusted market capitalization index designed to measure equity market performance in the global emerging markets. It consists of 21 emerging market country indices. (represents EM on slide 1)</a:t>
            </a:r>
          </a:p>
          <a:p>
            <a:pPr>
              <a:lnSpc>
                <a:spcPct val="80000"/>
              </a:lnSpc>
              <a:spcBef>
                <a:spcPct val="100000"/>
              </a:spcBef>
            </a:pPr>
            <a:r>
              <a:rPr lang="en-US" sz="1000" b="1" smtClean="0"/>
              <a:t>MSCI USA Index</a:t>
            </a:r>
            <a:r>
              <a:rPr lang="en-US" sz="1000" smtClean="0"/>
              <a:t> is a free float</a:t>
            </a:r>
            <a:r>
              <a:rPr lang="en-US" sz="1000" smtClean="0">
                <a:latin typeface="Calibri" pitchFamily="34" charset="0"/>
              </a:rPr>
              <a:t>–</a:t>
            </a:r>
            <a:r>
              <a:rPr lang="en-US" sz="1000" smtClean="0"/>
              <a:t>adjusted market capitalization index designed to measure large- and mid-cap US equity market performance. The MSCI USA Index is member of the MSCI Global Equity Indices and represents the US equity portion of the global benchmark MSCI ACWI Index.</a:t>
            </a:r>
          </a:p>
          <a:p>
            <a:pPr>
              <a:lnSpc>
                <a:spcPct val="80000"/>
              </a:lnSpc>
              <a:spcBef>
                <a:spcPct val="100000"/>
              </a:spcBef>
            </a:pPr>
            <a:r>
              <a:rPr lang="en-US" sz="1000" b="1" smtClean="0"/>
              <a:t>MSCI Commodity Producers Index</a:t>
            </a:r>
            <a:r>
              <a:rPr lang="en-US" sz="1000" smtClean="0"/>
              <a:t> is free float</a:t>
            </a:r>
            <a:r>
              <a:rPr lang="en-US" sz="1000" smtClean="0">
                <a:cs typeface="Arial" charset="0"/>
              </a:rPr>
              <a:t>–</a:t>
            </a:r>
            <a:r>
              <a:rPr lang="en-US" sz="1000" smtClean="0"/>
              <a:t>adjusted market capitalization</a:t>
            </a:r>
            <a:r>
              <a:rPr lang="en-US" sz="1000" smtClean="0">
                <a:cs typeface="Arial" charset="0"/>
              </a:rPr>
              <a:t>–</a:t>
            </a:r>
            <a:r>
              <a:rPr lang="en-US" sz="1000" smtClean="0"/>
              <a:t>weighted index comprised of commodity producer companies based on the Global Industry Classification Standard (GICS</a:t>
            </a:r>
            <a:r>
              <a:rPr lang="en-US" sz="1000" baseline="30000" smtClean="0"/>
              <a:t>®</a:t>
            </a:r>
            <a:r>
              <a:rPr lang="en-US" sz="1000" smtClean="0"/>
              <a:t>).</a:t>
            </a:r>
          </a:p>
          <a:p>
            <a:pPr>
              <a:lnSpc>
                <a:spcPct val="80000"/>
              </a:lnSpc>
              <a:spcBef>
                <a:spcPct val="100000"/>
              </a:spcBef>
            </a:pPr>
            <a:r>
              <a:rPr lang="en-US" sz="1000" b="1" smtClean="0"/>
              <a:t>Barclays Capital Global Emerging Markets Index </a:t>
            </a:r>
            <a:r>
              <a:rPr lang="en-US" sz="1000" smtClean="0"/>
              <a:t>represents the union of the USD-denominated U.S. Emerging Markets Index and the predominately EUR-denominated Pan Euro Emerging Markets Index, covering emerging markets in the following regions: Americas, Europe, Middle East, Africa, and Asia. As with other fixed income benchmarks provided by Barclays Capital, the index is rules-based, which allows for an unbiased view of the marketplace and easy replicability. (represents EM Debt on slide 1)</a:t>
            </a:r>
          </a:p>
        </p:txBody>
      </p:sp>
      <p:sp>
        <p:nvSpPr>
          <p:cNvPr id="122884" name="Text Box 11"/>
          <p:cNvSpPr txBox="1">
            <a:spLocks noChangeArrowheads="1"/>
          </p:cNvSpPr>
          <p:nvPr>
            <p:custDataLst>
              <p:tags r:id="rId2"/>
            </p:custDataLst>
          </p:nvPr>
        </p:nvSpPr>
        <p:spPr bwMode="gray">
          <a:xfrm>
            <a:off x="506413" y="1130300"/>
            <a:ext cx="8809037" cy="547688"/>
          </a:xfrm>
          <a:prstGeom prst="rect">
            <a:avLst/>
          </a:prstGeom>
          <a:noFill/>
          <a:ln w="9525">
            <a:noFill/>
            <a:miter lim="800000"/>
            <a:headEnd/>
            <a:tailEnd/>
          </a:ln>
        </p:spPr>
        <p:txBody>
          <a:bodyPr lIns="0" tIns="0" rIns="0" bIns="0">
            <a:spAutoFit/>
          </a:bodyPr>
          <a:lstStyle/>
          <a:p>
            <a:pPr defTabSz="949325"/>
            <a:r>
              <a:rPr lang="en-US" altLang="ja-JP">
                <a:ea typeface="MS PGothic" pitchFamily="34" charset="-128"/>
              </a:rPr>
              <a:t>Following are descriptions of the indices referred to in this presentation. It is important to recognize that all indices are unmanaged and do not reflect fees and expenses associated with the active management of a mutual fund portfolio. Investors cannot invest directly in an index, and its performance does not reflect the performance of any AllianceBernstein mutual fund.</a:t>
            </a:r>
          </a:p>
        </p:txBody>
      </p:sp>
    </p:spTree>
    <p:custDataLst>
      <p:tags r:id="rId1"/>
    </p:custData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1"/>
          <p:cNvSpPr>
            <a:spLocks noGrp="1"/>
          </p:cNvSpPr>
          <p:nvPr>
            <p:ph type="sldNum" sz="quarter" idx="10"/>
          </p:nvPr>
        </p:nvSpPr>
        <p:spPr>
          <a:noFill/>
        </p:spPr>
        <p:txBody>
          <a:bodyPr/>
          <a:lstStyle/>
          <a:p>
            <a:fld id="{1594362F-0D73-4B66-9A7B-47FF626D344E}" type="slidenum">
              <a:rPr lang="en-US"/>
              <a:pPr/>
              <a:t>28</a:t>
            </a:fld>
            <a:endParaRPr lang="en-US"/>
          </a:p>
        </p:txBody>
      </p:sp>
      <p:sp>
        <p:nvSpPr>
          <p:cNvPr id="124930" name="Rectangle 2"/>
          <p:cNvSpPr>
            <a:spLocks noGrp="1" noChangeArrowheads="1"/>
          </p:cNvSpPr>
          <p:nvPr>
            <p:ph type="title" idx="4294967295"/>
          </p:nvPr>
        </p:nvSpPr>
        <p:spPr/>
        <p:txBody>
          <a:bodyPr/>
          <a:lstStyle/>
          <a:p>
            <a:r>
              <a:rPr lang="en-US" smtClean="0"/>
              <a:t>Index Descriptions (continued)</a:t>
            </a:r>
          </a:p>
        </p:txBody>
      </p:sp>
      <p:sp>
        <p:nvSpPr>
          <p:cNvPr id="124931" name="Rectangle 3"/>
          <p:cNvSpPr>
            <a:spLocks noGrp="1" noChangeArrowheads="1"/>
          </p:cNvSpPr>
          <p:nvPr>
            <p:ph type="body" idx="4294967295"/>
          </p:nvPr>
        </p:nvSpPr>
        <p:spPr>
          <a:xfrm>
            <a:off x="525463" y="1104900"/>
            <a:ext cx="8831262" cy="4970591"/>
          </a:xfrm>
        </p:spPr>
        <p:txBody>
          <a:bodyPr/>
          <a:lstStyle/>
          <a:p>
            <a:pPr marL="215900" indent="-215900">
              <a:spcBef>
                <a:spcPts val="1800"/>
              </a:spcBef>
            </a:pPr>
            <a:r>
              <a:rPr lang="en-US" altLang="ja-JP" sz="1000" b="1" dirty="0" smtClean="0">
                <a:ea typeface="MS PGothic" pitchFamily="34" charset="-128"/>
              </a:rPr>
              <a:t>Barclays Capital Global Aggregate–Corporate Bond Index</a:t>
            </a:r>
            <a:r>
              <a:rPr lang="en-US" altLang="ja-JP" sz="1000" dirty="0" smtClean="0">
                <a:ea typeface="MS PGothic" pitchFamily="34" charset="-128"/>
              </a:rPr>
              <a:t> tracks the performance of investment-grade corporate bonds publicly issued in the global market found in the Global Aggregate. (represents Global Corp on slide 1)</a:t>
            </a:r>
          </a:p>
          <a:p>
            <a:pPr marL="215900" indent="-215900">
              <a:spcBef>
                <a:spcPts val="1800"/>
              </a:spcBef>
            </a:pPr>
            <a:r>
              <a:rPr lang="en-US" altLang="ja-JP" sz="1000" b="1" dirty="0" smtClean="0">
                <a:ea typeface="MS PGothic" pitchFamily="34" charset="-128"/>
              </a:rPr>
              <a:t>Barclays Capital Global High-Yield Index</a:t>
            </a:r>
            <a:r>
              <a:rPr lang="en-US" altLang="ja-JP" sz="1000" dirty="0" smtClean="0">
                <a:ea typeface="MS PGothic" pitchFamily="34" charset="-128"/>
              </a:rPr>
              <a:t> provides a broad-based measure of the global high-yield fixed-income markets. The Global High-Yield Index represents the union of the US High-Yield, Pan-European High-Yield, US Emerging Markets High-Yield, CMBS High-Yield and Pan-European Emerging Markets High-Yield Indices. (represents Global High Yield on slide 1)</a:t>
            </a:r>
            <a:endParaRPr lang="en-US" altLang="ja-JP" sz="1000" b="1" dirty="0" smtClean="0">
              <a:ea typeface="MS PGothic" pitchFamily="34" charset="-128"/>
            </a:endParaRPr>
          </a:p>
          <a:p>
            <a:pPr marL="215900" indent="-215900">
              <a:spcBef>
                <a:spcPts val="1800"/>
              </a:spcBef>
            </a:pPr>
            <a:r>
              <a:rPr lang="en-US" sz="1000" b="1" dirty="0" smtClean="0"/>
              <a:t>Barclays Capital Municipal Bond Index </a:t>
            </a:r>
            <a:r>
              <a:rPr lang="en-US" sz="1000" dirty="0" smtClean="0"/>
              <a:t>is a rules-based, market-value-weighted index engineered for the long-term tax-exempt bond market. (represents Municipals on slide 1)</a:t>
            </a:r>
            <a:endParaRPr lang="en-US" altLang="ja-JP" sz="1000" b="1" dirty="0" smtClean="0">
              <a:ea typeface="MS PGothic" pitchFamily="34" charset="-128"/>
            </a:endParaRPr>
          </a:p>
          <a:p>
            <a:pPr marL="215900" indent="-215900">
              <a:spcBef>
                <a:spcPts val="1800"/>
              </a:spcBef>
            </a:pPr>
            <a:r>
              <a:rPr lang="en-US" altLang="ja-JP" sz="1000" b="1" dirty="0" smtClean="0">
                <a:ea typeface="MS PGothic" pitchFamily="34" charset="-128"/>
              </a:rPr>
              <a:t>Barclays Capital US Corporate High Yield Index–2% Issuer Capped Bond Index</a:t>
            </a:r>
            <a:r>
              <a:rPr lang="en-US" altLang="ja-JP" sz="1000" dirty="0" smtClean="0">
                <a:ea typeface="MS PGothic" pitchFamily="34" charset="-128"/>
              </a:rPr>
              <a:t> covers the USD-denominated, non-investment-grade, fixed-rate taxable corporate bonds that are classified as high yield in the middle rating of Moody’s, Fitch and S&amp;P is Ba1/BB+/BB+ or below.  Excludes Emerging Markets. Caps issuers at 2%.</a:t>
            </a:r>
            <a:endParaRPr lang="en-US" sz="1000" dirty="0" smtClean="0">
              <a:ea typeface="MS PGothic" pitchFamily="34" charset="-128"/>
            </a:endParaRPr>
          </a:p>
          <a:p>
            <a:pPr marL="215900" indent="-215900">
              <a:lnSpc>
                <a:spcPct val="80000"/>
              </a:lnSpc>
              <a:spcBef>
                <a:spcPts val="1800"/>
              </a:spcBef>
            </a:pPr>
            <a:r>
              <a:rPr lang="en-US" sz="1000" b="1" dirty="0" smtClean="0"/>
              <a:t>Barclays Capital US Treasury–US TIPs Index</a:t>
            </a:r>
            <a:r>
              <a:rPr lang="en-US" sz="1000" dirty="0" smtClean="0"/>
              <a:t> consists of Inflation-Protection securities issued by the US Treasury. (represents TIPS on slide 1)</a:t>
            </a:r>
            <a:endParaRPr lang="en-US" altLang="ja-JP" sz="1000" b="1" dirty="0" smtClean="0">
              <a:ea typeface="MS PGothic" pitchFamily="34" charset="-128"/>
            </a:endParaRPr>
          </a:p>
          <a:p>
            <a:pPr marL="215900" indent="-215900">
              <a:lnSpc>
                <a:spcPct val="80000"/>
              </a:lnSpc>
              <a:spcBef>
                <a:spcPts val="1800"/>
              </a:spcBef>
            </a:pPr>
            <a:r>
              <a:rPr lang="en-US" sz="1000" b="1" dirty="0" smtClean="0"/>
              <a:t>Barclays Capital US Treasury Index </a:t>
            </a:r>
            <a:r>
              <a:rPr lang="en-US" sz="1000" dirty="0" smtClean="0"/>
              <a:t>includes fixed-rate, local currency sovereign debt that make up the US Treasury sector of the Global Aggregate Index. (represents US Gov’t on slide 1)</a:t>
            </a:r>
            <a:endParaRPr lang="en-US" sz="1000" b="1" dirty="0" smtClean="0"/>
          </a:p>
          <a:p>
            <a:pPr marL="215900" indent="-215900">
              <a:lnSpc>
                <a:spcPct val="80000"/>
              </a:lnSpc>
              <a:spcBef>
                <a:spcPts val="1800"/>
              </a:spcBef>
            </a:pPr>
            <a:r>
              <a:rPr lang="en-US" sz="1000" b="1" dirty="0" smtClean="0"/>
              <a:t>Barclays Capital Japan Treasury Index </a:t>
            </a:r>
            <a:r>
              <a:rPr lang="en-US" sz="1000" dirty="0" smtClean="0"/>
              <a:t>includes fixed-rate, local currency sovereign debt that make up the Japanese Treasury sector of the Global Aggregate Index. (represents Japan Gov’t on slide 1)</a:t>
            </a:r>
            <a:endParaRPr lang="en-US" sz="1000" b="1" dirty="0" smtClean="0"/>
          </a:p>
          <a:p>
            <a:pPr marL="215900" indent="-215900">
              <a:lnSpc>
                <a:spcPct val="80000"/>
              </a:lnSpc>
              <a:spcBef>
                <a:spcPts val="1800"/>
              </a:spcBef>
            </a:pPr>
            <a:r>
              <a:rPr lang="en-US" sz="1000" b="1" dirty="0" smtClean="0"/>
              <a:t>Barclays Capital Euro Treasury Index </a:t>
            </a:r>
            <a:r>
              <a:rPr lang="en-US" sz="1000" dirty="0" smtClean="0"/>
              <a:t>includes fixed-rate, local currency sovereign debt that make up the Euro Treasury sector of the Global Aggregate Index. (represents Euro Gov’t on slide 1)</a:t>
            </a:r>
          </a:p>
          <a:p>
            <a:pPr marL="215900" indent="-215900">
              <a:lnSpc>
                <a:spcPct val="80000"/>
              </a:lnSpc>
              <a:spcBef>
                <a:spcPts val="1800"/>
              </a:spcBef>
            </a:pPr>
            <a:r>
              <a:rPr lang="en-US" sz="1000" b="1" dirty="0" smtClean="0"/>
              <a:t>Barclays Capital Canada Treasury Index </a:t>
            </a:r>
            <a:r>
              <a:rPr lang="en-US" sz="1000" dirty="0" smtClean="0"/>
              <a:t>includes fixed-rate, local currency sovereign debt that make up the Canadian Treasury sector of the Global Aggregate Index. </a:t>
            </a:r>
          </a:p>
          <a:p>
            <a:pPr marL="215900" indent="-215900">
              <a:lnSpc>
                <a:spcPct val="80000"/>
              </a:lnSpc>
              <a:spcBef>
                <a:spcPts val="1800"/>
              </a:spcBef>
            </a:pPr>
            <a:r>
              <a:rPr lang="en-US" sz="1000" b="1" dirty="0" smtClean="0"/>
              <a:t>Barclays Capital Euro Area Treasury Index </a:t>
            </a:r>
            <a:r>
              <a:rPr lang="en-US" sz="1000" dirty="0" smtClean="0"/>
              <a:t>includes fixed-rate, local currency sovereign debt that make up the Euro Area Treasury sector of the Global Aggregate Index. </a:t>
            </a:r>
          </a:p>
        </p:txBody>
      </p:sp>
    </p:spTree>
    <p:custDataLst>
      <p:tags r:id="rId1"/>
    </p:custData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p:cNvGraphicFramePr>
          <p:nvPr>
            <p:extLst>
              <p:ext uri="{D42A27DB-BD31-4B8C-83A1-F6EECF244321}">
                <p14:modId xmlns:p14="http://schemas.microsoft.com/office/powerpoint/2010/main" val="2977436076"/>
              </p:ext>
            </p:extLst>
          </p:nvPr>
        </p:nvGraphicFramePr>
        <p:xfrm>
          <a:off x="7092950" y="1358900"/>
          <a:ext cx="2563813" cy="41497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 name="Object 2"/>
          <p:cNvGraphicFramePr>
            <a:graphicFrameLocks/>
          </p:cNvGraphicFramePr>
          <p:nvPr>
            <p:extLst>
              <p:ext uri="{D42A27DB-BD31-4B8C-83A1-F6EECF244321}">
                <p14:modId xmlns:p14="http://schemas.microsoft.com/office/powerpoint/2010/main" val="4178872778"/>
              </p:ext>
            </p:extLst>
          </p:nvPr>
        </p:nvGraphicFramePr>
        <p:xfrm>
          <a:off x="2716213" y="1355725"/>
          <a:ext cx="2867025" cy="4149725"/>
        </p:xfrm>
        <a:graphic>
          <a:graphicData uri="http://schemas.openxmlformats.org/drawingml/2006/chart">
            <c:chart xmlns:c="http://schemas.openxmlformats.org/drawingml/2006/chart" xmlns:r="http://schemas.openxmlformats.org/officeDocument/2006/relationships" r:id="rId10"/>
          </a:graphicData>
        </a:graphic>
      </p:graphicFrame>
      <p:sp>
        <p:nvSpPr>
          <p:cNvPr id="12291" name="Text Box 4"/>
          <p:cNvSpPr txBox="1">
            <a:spLocks noChangeArrowheads="1"/>
          </p:cNvSpPr>
          <p:nvPr>
            <p:custDataLst>
              <p:tags r:id="rId2"/>
            </p:custDataLst>
          </p:nvPr>
        </p:nvSpPr>
        <p:spPr bwMode="gray">
          <a:xfrm>
            <a:off x="7272338" y="1004888"/>
            <a:ext cx="2616200" cy="369887"/>
          </a:xfrm>
          <a:prstGeom prst="rect">
            <a:avLst/>
          </a:prstGeom>
          <a:noFill/>
          <a:ln w="9525">
            <a:noFill/>
            <a:miter lim="800000"/>
            <a:headEnd/>
            <a:tailEnd/>
          </a:ln>
        </p:spPr>
        <p:txBody>
          <a:bodyPr lIns="0" tIns="0" rIns="0" bIns="0">
            <a:spAutoFit/>
          </a:bodyPr>
          <a:lstStyle/>
          <a:p>
            <a:pPr algn="ctr"/>
            <a:r>
              <a:rPr lang="en-US" b="1"/>
              <a:t>Annualized Returns</a:t>
            </a:r>
            <a:br>
              <a:rPr lang="en-US" b="1"/>
            </a:br>
            <a:r>
              <a:rPr lang="en-US" b="1"/>
              <a:t>Since March 2009</a:t>
            </a:r>
          </a:p>
        </p:txBody>
      </p:sp>
      <p:sp>
        <p:nvSpPr>
          <p:cNvPr id="12292" name="Text Box 21"/>
          <p:cNvSpPr txBox="1">
            <a:spLocks noChangeArrowheads="1"/>
          </p:cNvSpPr>
          <p:nvPr>
            <p:custDataLst>
              <p:tags r:id="rId3"/>
            </p:custDataLst>
          </p:nvPr>
        </p:nvSpPr>
        <p:spPr bwMode="gray">
          <a:xfrm>
            <a:off x="533400" y="933450"/>
            <a:ext cx="8809038" cy="244475"/>
          </a:xfrm>
          <a:prstGeom prst="rect">
            <a:avLst/>
          </a:prstGeom>
          <a:noFill/>
          <a:ln w="9525">
            <a:noFill/>
            <a:miter lim="800000"/>
            <a:headEnd/>
            <a:tailEnd/>
          </a:ln>
        </p:spPr>
        <p:txBody>
          <a:bodyPr lIns="0" tIns="0" rIns="0" bIns="0">
            <a:spAutoFit/>
          </a:bodyPr>
          <a:lstStyle/>
          <a:p>
            <a:pPr defTabSz="949325" eaLnBrk="0" hangingPunct="0"/>
            <a:r>
              <a:rPr lang="en-US" sz="1600"/>
              <a:t>Returns in USD</a:t>
            </a:r>
          </a:p>
        </p:txBody>
      </p:sp>
      <p:sp>
        <p:nvSpPr>
          <p:cNvPr id="12293" name="Rectangle 11"/>
          <p:cNvSpPr>
            <a:spLocks noChangeArrowheads="1"/>
          </p:cNvSpPr>
          <p:nvPr/>
        </p:nvSpPr>
        <p:spPr bwMode="gray">
          <a:xfrm>
            <a:off x="1844675" y="3992563"/>
            <a:ext cx="1098550" cy="152400"/>
          </a:xfrm>
          <a:prstGeom prst="rect">
            <a:avLst/>
          </a:prstGeom>
          <a:noFill/>
          <a:ln w="9525">
            <a:noFill/>
            <a:miter lim="800000"/>
            <a:headEnd/>
            <a:tailEnd/>
          </a:ln>
        </p:spPr>
        <p:txBody>
          <a:bodyPr lIns="0" tIns="0" rIns="0" bIns="0">
            <a:spAutoFit/>
          </a:bodyPr>
          <a:lstStyle/>
          <a:p>
            <a:pPr algn="r">
              <a:lnSpc>
                <a:spcPct val="90000"/>
              </a:lnSpc>
            </a:pPr>
            <a:r>
              <a:rPr lang="en-US" sz="1100"/>
              <a:t>Japan Gov’t</a:t>
            </a:r>
          </a:p>
        </p:txBody>
      </p:sp>
      <p:sp>
        <p:nvSpPr>
          <p:cNvPr id="12294" name="Rectangle 15"/>
          <p:cNvSpPr>
            <a:spLocks noChangeArrowheads="1"/>
          </p:cNvSpPr>
          <p:nvPr/>
        </p:nvSpPr>
        <p:spPr bwMode="gray">
          <a:xfrm>
            <a:off x="1035050" y="2628900"/>
            <a:ext cx="1908175" cy="152400"/>
          </a:xfrm>
          <a:prstGeom prst="rect">
            <a:avLst/>
          </a:prstGeom>
          <a:noFill/>
          <a:ln w="9525">
            <a:noFill/>
            <a:miter lim="800000"/>
            <a:headEnd/>
            <a:tailEnd/>
          </a:ln>
        </p:spPr>
        <p:txBody>
          <a:bodyPr lIns="0" tIns="0" rIns="0" bIns="0">
            <a:spAutoFit/>
          </a:bodyPr>
          <a:lstStyle/>
          <a:p>
            <a:pPr algn="r">
              <a:lnSpc>
                <a:spcPct val="90000"/>
              </a:lnSpc>
            </a:pPr>
            <a:r>
              <a:rPr lang="en-US" sz="1100"/>
              <a:t>Global High Yield</a:t>
            </a:r>
          </a:p>
        </p:txBody>
      </p:sp>
      <p:sp>
        <p:nvSpPr>
          <p:cNvPr id="12295" name="Rectangle 17"/>
          <p:cNvSpPr>
            <a:spLocks noChangeArrowheads="1"/>
          </p:cNvSpPr>
          <p:nvPr/>
        </p:nvSpPr>
        <p:spPr bwMode="gray">
          <a:xfrm>
            <a:off x="2128838" y="3798888"/>
            <a:ext cx="814387" cy="152400"/>
          </a:xfrm>
          <a:prstGeom prst="rect">
            <a:avLst/>
          </a:prstGeom>
          <a:noFill/>
          <a:ln w="9525">
            <a:noFill/>
            <a:miter lim="800000"/>
            <a:headEnd/>
            <a:tailEnd/>
          </a:ln>
        </p:spPr>
        <p:txBody>
          <a:bodyPr lIns="0" tIns="0" rIns="0" bIns="0">
            <a:spAutoFit/>
          </a:bodyPr>
          <a:lstStyle/>
          <a:p>
            <a:pPr algn="r">
              <a:lnSpc>
                <a:spcPct val="90000"/>
              </a:lnSpc>
            </a:pPr>
            <a:r>
              <a:rPr lang="en-US" sz="1100"/>
              <a:t>US Gov’t</a:t>
            </a:r>
          </a:p>
        </p:txBody>
      </p:sp>
      <p:sp>
        <p:nvSpPr>
          <p:cNvPr id="12296" name="Rectangle 18"/>
          <p:cNvSpPr>
            <a:spLocks noChangeArrowheads="1"/>
          </p:cNvSpPr>
          <p:nvPr/>
        </p:nvSpPr>
        <p:spPr bwMode="gray">
          <a:xfrm>
            <a:off x="1773238" y="4235450"/>
            <a:ext cx="1169987" cy="152400"/>
          </a:xfrm>
          <a:prstGeom prst="rect">
            <a:avLst/>
          </a:prstGeom>
          <a:noFill/>
          <a:ln w="9525">
            <a:noFill/>
            <a:miter lim="800000"/>
            <a:headEnd/>
            <a:tailEnd/>
          </a:ln>
        </p:spPr>
        <p:txBody>
          <a:bodyPr lIns="0" tIns="0" rIns="0" bIns="0">
            <a:spAutoFit/>
          </a:bodyPr>
          <a:lstStyle/>
          <a:p>
            <a:pPr algn="r">
              <a:lnSpc>
                <a:spcPct val="90000"/>
              </a:lnSpc>
            </a:pPr>
            <a:r>
              <a:rPr lang="en-US" sz="1100"/>
              <a:t>Euro Gov’t</a:t>
            </a:r>
          </a:p>
        </p:txBody>
      </p:sp>
      <p:sp>
        <p:nvSpPr>
          <p:cNvPr id="12297" name="Rectangle 19"/>
          <p:cNvSpPr>
            <a:spLocks noChangeArrowheads="1"/>
          </p:cNvSpPr>
          <p:nvPr/>
        </p:nvSpPr>
        <p:spPr bwMode="gray">
          <a:xfrm>
            <a:off x="1373188" y="2863850"/>
            <a:ext cx="1570037" cy="152400"/>
          </a:xfrm>
          <a:prstGeom prst="rect">
            <a:avLst/>
          </a:prstGeom>
          <a:noFill/>
          <a:ln w="9525">
            <a:noFill/>
            <a:miter lim="800000"/>
            <a:headEnd/>
            <a:tailEnd/>
          </a:ln>
        </p:spPr>
        <p:txBody>
          <a:bodyPr lIns="0" tIns="0" rIns="0" bIns="0">
            <a:spAutoFit/>
          </a:bodyPr>
          <a:lstStyle/>
          <a:p>
            <a:pPr algn="r">
              <a:lnSpc>
                <a:spcPct val="90000"/>
              </a:lnSpc>
            </a:pPr>
            <a:r>
              <a:rPr lang="en-US" sz="1100"/>
              <a:t>EM Debt</a:t>
            </a:r>
          </a:p>
        </p:txBody>
      </p:sp>
      <p:sp>
        <p:nvSpPr>
          <p:cNvPr id="12298" name="Rectangle 21"/>
          <p:cNvSpPr>
            <a:spLocks noChangeArrowheads="1"/>
          </p:cNvSpPr>
          <p:nvPr/>
        </p:nvSpPr>
        <p:spPr bwMode="gray">
          <a:xfrm>
            <a:off x="1962150" y="3081338"/>
            <a:ext cx="981075" cy="152400"/>
          </a:xfrm>
          <a:prstGeom prst="rect">
            <a:avLst/>
          </a:prstGeom>
          <a:noFill/>
          <a:ln w="9525">
            <a:noFill/>
            <a:miter lim="800000"/>
            <a:headEnd/>
            <a:tailEnd/>
          </a:ln>
        </p:spPr>
        <p:txBody>
          <a:bodyPr lIns="0" tIns="0" rIns="0" bIns="0">
            <a:spAutoFit/>
          </a:bodyPr>
          <a:lstStyle/>
          <a:p>
            <a:pPr algn="r">
              <a:lnSpc>
                <a:spcPct val="90000"/>
              </a:lnSpc>
            </a:pPr>
            <a:r>
              <a:rPr lang="en-US" sz="1100"/>
              <a:t>Global Corp</a:t>
            </a:r>
          </a:p>
        </p:txBody>
      </p:sp>
      <p:sp>
        <p:nvSpPr>
          <p:cNvPr id="12299" name="Rectangle 12"/>
          <p:cNvSpPr>
            <a:spLocks noChangeArrowheads="1"/>
          </p:cNvSpPr>
          <p:nvPr/>
        </p:nvSpPr>
        <p:spPr bwMode="gray">
          <a:xfrm>
            <a:off x="2387600" y="1947863"/>
            <a:ext cx="555625" cy="152400"/>
          </a:xfrm>
          <a:prstGeom prst="rect">
            <a:avLst/>
          </a:prstGeom>
          <a:noFill/>
          <a:ln w="9525">
            <a:noFill/>
            <a:miter lim="800000"/>
            <a:headEnd/>
            <a:tailEnd/>
          </a:ln>
        </p:spPr>
        <p:txBody>
          <a:bodyPr lIns="0" tIns="0" rIns="0" bIns="0">
            <a:spAutoFit/>
          </a:bodyPr>
          <a:lstStyle/>
          <a:p>
            <a:pPr algn="r">
              <a:lnSpc>
                <a:spcPct val="90000"/>
              </a:lnSpc>
            </a:pPr>
            <a:r>
              <a:rPr lang="en-US" sz="1100"/>
              <a:t>EAFE*</a:t>
            </a:r>
          </a:p>
        </p:txBody>
      </p:sp>
      <p:sp>
        <p:nvSpPr>
          <p:cNvPr id="12300" name="Rectangle 14"/>
          <p:cNvSpPr>
            <a:spLocks noChangeArrowheads="1"/>
          </p:cNvSpPr>
          <p:nvPr/>
        </p:nvSpPr>
        <p:spPr bwMode="gray">
          <a:xfrm>
            <a:off x="1844675" y="1504950"/>
            <a:ext cx="1098550" cy="152400"/>
          </a:xfrm>
          <a:prstGeom prst="rect">
            <a:avLst/>
          </a:prstGeom>
          <a:noFill/>
          <a:ln w="9525">
            <a:noFill/>
            <a:miter lim="800000"/>
            <a:headEnd/>
            <a:tailEnd/>
          </a:ln>
        </p:spPr>
        <p:txBody>
          <a:bodyPr lIns="0" tIns="0" rIns="0" bIns="0">
            <a:spAutoFit/>
          </a:bodyPr>
          <a:lstStyle/>
          <a:p>
            <a:pPr algn="r">
              <a:lnSpc>
                <a:spcPct val="90000"/>
              </a:lnSpc>
            </a:pPr>
            <a:r>
              <a:rPr lang="en-US" sz="1100"/>
              <a:t>US Small Cap</a:t>
            </a:r>
          </a:p>
        </p:txBody>
      </p:sp>
      <p:sp>
        <p:nvSpPr>
          <p:cNvPr id="12301" name="Rectangle 21"/>
          <p:cNvSpPr>
            <a:spLocks noGrp="1" noChangeArrowheads="1"/>
          </p:cNvSpPr>
          <p:nvPr>
            <p:ph type="title"/>
          </p:nvPr>
        </p:nvSpPr>
        <p:spPr>
          <a:xfrm>
            <a:off x="533400" y="417513"/>
            <a:ext cx="8840788" cy="292100"/>
          </a:xfrm>
        </p:spPr>
        <p:txBody>
          <a:bodyPr/>
          <a:lstStyle/>
          <a:p>
            <a:r>
              <a:rPr lang="en-US" smtClean="0"/>
              <a:t>A Turbulent Year for Risk Assets</a:t>
            </a:r>
          </a:p>
        </p:txBody>
      </p:sp>
      <p:sp>
        <p:nvSpPr>
          <p:cNvPr id="12302" name="Rectangle 12"/>
          <p:cNvSpPr>
            <a:spLocks noChangeArrowheads="1"/>
          </p:cNvSpPr>
          <p:nvPr/>
        </p:nvSpPr>
        <p:spPr bwMode="gray">
          <a:xfrm>
            <a:off x="1349375" y="2171700"/>
            <a:ext cx="1593850" cy="152400"/>
          </a:xfrm>
          <a:prstGeom prst="rect">
            <a:avLst/>
          </a:prstGeom>
          <a:noFill/>
          <a:ln w="9525">
            <a:noFill/>
            <a:miter lim="800000"/>
            <a:headEnd/>
            <a:tailEnd/>
          </a:ln>
        </p:spPr>
        <p:txBody>
          <a:bodyPr lIns="0" tIns="0" rIns="0" bIns="0">
            <a:spAutoFit/>
          </a:bodyPr>
          <a:lstStyle/>
          <a:p>
            <a:pPr algn="r">
              <a:lnSpc>
                <a:spcPct val="90000"/>
              </a:lnSpc>
            </a:pPr>
            <a:r>
              <a:rPr lang="en-US" sz="1100"/>
              <a:t>Emerging Markets</a:t>
            </a:r>
          </a:p>
        </p:txBody>
      </p:sp>
      <p:sp>
        <p:nvSpPr>
          <p:cNvPr id="12303" name="Text Box 9"/>
          <p:cNvSpPr txBox="1">
            <a:spLocks noChangeArrowheads="1"/>
          </p:cNvSpPr>
          <p:nvPr>
            <p:custDataLst>
              <p:tags r:id="rId4"/>
            </p:custDataLst>
          </p:nvPr>
        </p:nvSpPr>
        <p:spPr bwMode="gray">
          <a:xfrm>
            <a:off x="2890838" y="1189038"/>
            <a:ext cx="2890837" cy="185737"/>
          </a:xfrm>
          <a:prstGeom prst="rect">
            <a:avLst/>
          </a:prstGeom>
          <a:noFill/>
          <a:ln w="9525">
            <a:noFill/>
            <a:miter lim="800000"/>
            <a:headEnd/>
            <a:tailEnd/>
          </a:ln>
        </p:spPr>
        <p:txBody>
          <a:bodyPr lIns="0" tIns="0" rIns="0" bIns="0">
            <a:spAutoFit/>
          </a:bodyPr>
          <a:lstStyle/>
          <a:p>
            <a:pPr algn="ctr"/>
            <a:r>
              <a:rPr lang="en-US" b="1"/>
              <a:t>2011 Returns</a:t>
            </a:r>
          </a:p>
        </p:txBody>
      </p:sp>
      <p:sp>
        <p:nvSpPr>
          <p:cNvPr id="12304" name="Text Box 29"/>
          <p:cNvSpPr txBox="1">
            <a:spLocks noChangeArrowheads="1"/>
          </p:cNvSpPr>
          <p:nvPr/>
        </p:nvSpPr>
        <p:spPr bwMode="auto">
          <a:xfrm>
            <a:off x="854075" y="1831975"/>
            <a:ext cx="549275" cy="169863"/>
          </a:xfrm>
          <a:prstGeom prst="rect">
            <a:avLst/>
          </a:prstGeom>
          <a:noFill/>
          <a:ln w="9525">
            <a:noFill/>
            <a:miter lim="800000"/>
            <a:headEnd/>
            <a:tailEnd/>
          </a:ln>
        </p:spPr>
        <p:txBody>
          <a:bodyPr wrap="none" lIns="0" tIns="0" rIns="0" bIns="0">
            <a:spAutoFit/>
          </a:bodyPr>
          <a:lstStyle/>
          <a:p>
            <a:pPr algn="r" defTabSz="949325" eaLnBrk="0" hangingPunct="0">
              <a:buClr>
                <a:schemeClr val="accent1"/>
              </a:buClr>
              <a:buFont typeface="Webdings" pitchFamily="18" charset="2"/>
              <a:buNone/>
            </a:pPr>
            <a:r>
              <a:rPr lang="en-US" sz="1100" b="1"/>
              <a:t>Equities</a:t>
            </a:r>
          </a:p>
        </p:txBody>
      </p:sp>
      <p:sp>
        <p:nvSpPr>
          <p:cNvPr id="12305" name="Text Box 30"/>
          <p:cNvSpPr txBox="1">
            <a:spLocks noChangeArrowheads="1"/>
          </p:cNvSpPr>
          <p:nvPr/>
        </p:nvSpPr>
        <p:spPr bwMode="auto">
          <a:xfrm>
            <a:off x="995363" y="2822575"/>
            <a:ext cx="407987" cy="169863"/>
          </a:xfrm>
          <a:prstGeom prst="rect">
            <a:avLst/>
          </a:prstGeom>
          <a:noFill/>
          <a:ln w="9525">
            <a:noFill/>
            <a:miter lim="800000"/>
            <a:headEnd/>
            <a:tailEnd/>
          </a:ln>
        </p:spPr>
        <p:txBody>
          <a:bodyPr wrap="none" lIns="0" tIns="0" rIns="0" bIns="0">
            <a:spAutoFit/>
          </a:bodyPr>
          <a:lstStyle/>
          <a:p>
            <a:pPr algn="r" defTabSz="949325" eaLnBrk="0" hangingPunct="0">
              <a:buClr>
                <a:schemeClr val="accent1"/>
              </a:buClr>
              <a:buFont typeface="Webdings" pitchFamily="18" charset="2"/>
              <a:buNone/>
            </a:pPr>
            <a:r>
              <a:rPr lang="en-US" sz="1100" b="1"/>
              <a:t>Credit</a:t>
            </a:r>
          </a:p>
        </p:txBody>
      </p:sp>
      <p:sp>
        <p:nvSpPr>
          <p:cNvPr id="12306" name="AutoShape 31"/>
          <p:cNvSpPr>
            <a:spLocks/>
          </p:cNvSpPr>
          <p:nvPr/>
        </p:nvSpPr>
        <p:spPr bwMode="auto">
          <a:xfrm>
            <a:off x="1520825" y="1497013"/>
            <a:ext cx="123825" cy="868362"/>
          </a:xfrm>
          <a:prstGeom prst="leftBracket">
            <a:avLst>
              <a:gd name="adj" fmla="val 0"/>
            </a:avLst>
          </a:prstGeom>
          <a:noFill/>
          <a:ln w="12700">
            <a:solidFill>
              <a:schemeClr val="accent1"/>
            </a:solidFill>
            <a:round/>
            <a:headEnd/>
            <a:tailEnd/>
          </a:ln>
        </p:spPr>
        <p:txBody>
          <a:bodyPr wrap="none" lIns="0" tIns="0" rIns="0" bIns="0" anchor="ctr"/>
          <a:lstStyle/>
          <a:p>
            <a:pPr algn="ctr" defTabSz="949325" eaLnBrk="0" hangingPunct="0">
              <a:buClr>
                <a:schemeClr val="accent1"/>
              </a:buClr>
              <a:buFont typeface="Webdings" pitchFamily="18" charset="2"/>
              <a:buNone/>
            </a:pPr>
            <a:endParaRPr lang="en-US" sz="1100"/>
          </a:p>
        </p:txBody>
      </p:sp>
      <p:sp>
        <p:nvSpPr>
          <p:cNvPr id="12307" name="AutoShape 32"/>
          <p:cNvSpPr>
            <a:spLocks/>
          </p:cNvSpPr>
          <p:nvPr/>
        </p:nvSpPr>
        <p:spPr bwMode="auto">
          <a:xfrm>
            <a:off x="1520825" y="2452688"/>
            <a:ext cx="125413" cy="939800"/>
          </a:xfrm>
          <a:prstGeom prst="leftBracket">
            <a:avLst>
              <a:gd name="adj" fmla="val 0"/>
            </a:avLst>
          </a:prstGeom>
          <a:noFill/>
          <a:ln w="12700">
            <a:solidFill>
              <a:schemeClr val="hlink"/>
            </a:solidFill>
            <a:round/>
            <a:headEnd/>
            <a:tailEnd/>
          </a:ln>
        </p:spPr>
        <p:txBody>
          <a:bodyPr wrap="none" lIns="0" tIns="0" rIns="0" bIns="0" anchor="ctr"/>
          <a:lstStyle/>
          <a:p>
            <a:pPr algn="ctr" defTabSz="949325" eaLnBrk="0" hangingPunct="0">
              <a:buClr>
                <a:schemeClr val="accent1"/>
              </a:buClr>
              <a:buFont typeface="Webdings" pitchFamily="18" charset="2"/>
              <a:buNone/>
            </a:pPr>
            <a:endParaRPr lang="en-US" sz="1100"/>
          </a:p>
        </p:txBody>
      </p:sp>
      <p:sp>
        <p:nvSpPr>
          <p:cNvPr id="12308" name="Text Box 33"/>
          <p:cNvSpPr txBox="1">
            <a:spLocks noChangeArrowheads="1"/>
          </p:cNvSpPr>
          <p:nvPr/>
        </p:nvSpPr>
        <p:spPr bwMode="auto">
          <a:xfrm>
            <a:off x="962025" y="3833813"/>
            <a:ext cx="441325" cy="338137"/>
          </a:xfrm>
          <a:prstGeom prst="rect">
            <a:avLst/>
          </a:prstGeom>
          <a:noFill/>
          <a:ln w="9525">
            <a:noFill/>
            <a:miter lim="800000"/>
            <a:headEnd/>
            <a:tailEnd/>
          </a:ln>
        </p:spPr>
        <p:txBody>
          <a:bodyPr wrap="none" lIns="0" tIns="0" rIns="0" bIns="0">
            <a:spAutoFit/>
          </a:bodyPr>
          <a:lstStyle/>
          <a:p>
            <a:pPr algn="r" defTabSz="949325" eaLnBrk="0" hangingPunct="0">
              <a:buClr>
                <a:schemeClr val="accent1"/>
              </a:buClr>
              <a:buFont typeface="Webdings" pitchFamily="18" charset="2"/>
              <a:buNone/>
            </a:pPr>
            <a:r>
              <a:rPr lang="en-US" sz="1100" b="1"/>
              <a:t>Gov’t</a:t>
            </a:r>
          </a:p>
          <a:p>
            <a:pPr algn="r" defTabSz="949325" eaLnBrk="0" hangingPunct="0">
              <a:buClr>
                <a:schemeClr val="accent1"/>
              </a:buClr>
              <a:buFont typeface="Webdings" pitchFamily="18" charset="2"/>
              <a:buNone/>
            </a:pPr>
            <a:r>
              <a:rPr lang="en-US" sz="1100" b="1"/>
              <a:t>Bonds</a:t>
            </a:r>
          </a:p>
        </p:txBody>
      </p:sp>
      <p:sp>
        <p:nvSpPr>
          <p:cNvPr id="12309" name="AutoShape 34"/>
          <p:cNvSpPr>
            <a:spLocks/>
          </p:cNvSpPr>
          <p:nvPr/>
        </p:nvSpPr>
        <p:spPr bwMode="auto">
          <a:xfrm>
            <a:off x="1520825" y="3567113"/>
            <a:ext cx="125413" cy="930275"/>
          </a:xfrm>
          <a:prstGeom prst="leftBracket">
            <a:avLst>
              <a:gd name="adj" fmla="val 0"/>
            </a:avLst>
          </a:prstGeom>
          <a:noFill/>
          <a:ln w="12700">
            <a:solidFill>
              <a:schemeClr val="accent2"/>
            </a:solidFill>
            <a:round/>
            <a:headEnd/>
            <a:tailEnd/>
          </a:ln>
        </p:spPr>
        <p:txBody>
          <a:bodyPr wrap="none" lIns="0" tIns="0" rIns="0" bIns="0" anchor="ctr"/>
          <a:lstStyle/>
          <a:p>
            <a:pPr algn="ctr" defTabSz="949325" eaLnBrk="0" hangingPunct="0">
              <a:buClr>
                <a:schemeClr val="accent1"/>
              </a:buClr>
              <a:buFont typeface="Webdings" pitchFamily="18" charset="2"/>
              <a:buNone/>
            </a:pPr>
            <a:endParaRPr lang="en-US" sz="1100"/>
          </a:p>
        </p:txBody>
      </p:sp>
      <p:sp>
        <p:nvSpPr>
          <p:cNvPr id="12310" name="Rectangle 18"/>
          <p:cNvSpPr>
            <a:spLocks noChangeArrowheads="1"/>
          </p:cNvSpPr>
          <p:nvPr/>
        </p:nvSpPr>
        <p:spPr bwMode="gray">
          <a:xfrm>
            <a:off x="1773238" y="4667250"/>
            <a:ext cx="1169987" cy="152400"/>
          </a:xfrm>
          <a:prstGeom prst="rect">
            <a:avLst/>
          </a:prstGeom>
          <a:noFill/>
          <a:ln w="9525">
            <a:noFill/>
            <a:miter lim="800000"/>
            <a:headEnd/>
            <a:tailEnd/>
          </a:ln>
        </p:spPr>
        <p:txBody>
          <a:bodyPr lIns="0" tIns="0" rIns="0" bIns="0">
            <a:spAutoFit/>
          </a:bodyPr>
          <a:lstStyle/>
          <a:p>
            <a:pPr algn="r">
              <a:lnSpc>
                <a:spcPct val="90000"/>
              </a:lnSpc>
            </a:pPr>
            <a:r>
              <a:rPr lang="en-US" sz="1100"/>
              <a:t>Commodities</a:t>
            </a:r>
          </a:p>
        </p:txBody>
      </p:sp>
      <p:sp>
        <p:nvSpPr>
          <p:cNvPr id="12311" name="AutoShape 42"/>
          <p:cNvSpPr>
            <a:spLocks/>
          </p:cNvSpPr>
          <p:nvPr/>
        </p:nvSpPr>
        <p:spPr bwMode="auto">
          <a:xfrm>
            <a:off x="1520825" y="4657725"/>
            <a:ext cx="176213" cy="708025"/>
          </a:xfrm>
          <a:prstGeom prst="leftBracket">
            <a:avLst>
              <a:gd name="adj" fmla="val 0"/>
            </a:avLst>
          </a:prstGeom>
          <a:noFill/>
          <a:ln w="12700">
            <a:solidFill>
              <a:srgbClr val="808080"/>
            </a:solidFill>
            <a:round/>
            <a:headEnd/>
            <a:tailEnd/>
          </a:ln>
        </p:spPr>
        <p:txBody>
          <a:bodyPr wrap="none" lIns="0" tIns="0" rIns="0" bIns="0" anchor="ctr"/>
          <a:lstStyle/>
          <a:p>
            <a:pPr algn="ctr" defTabSz="949325" eaLnBrk="0" hangingPunct="0">
              <a:buClr>
                <a:schemeClr val="accent1"/>
              </a:buClr>
              <a:buFont typeface="Webdings" pitchFamily="18" charset="2"/>
              <a:buNone/>
            </a:pPr>
            <a:endParaRPr lang="en-US"/>
          </a:p>
        </p:txBody>
      </p:sp>
      <p:sp>
        <p:nvSpPr>
          <p:cNvPr id="12312" name="Text Box 43"/>
          <p:cNvSpPr txBox="1">
            <a:spLocks noChangeArrowheads="1"/>
          </p:cNvSpPr>
          <p:nvPr/>
        </p:nvSpPr>
        <p:spPr bwMode="auto">
          <a:xfrm>
            <a:off x="596900" y="4913313"/>
            <a:ext cx="806450" cy="169862"/>
          </a:xfrm>
          <a:prstGeom prst="rect">
            <a:avLst/>
          </a:prstGeom>
          <a:noFill/>
          <a:ln w="9525">
            <a:noFill/>
            <a:miter lim="800000"/>
            <a:headEnd/>
            <a:tailEnd/>
          </a:ln>
        </p:spPr>
        <p:txBody>
          <a:bodyPr wrap="none" lIns="0" tIns="0" rIns="0" bIns="0">
            <a:spAutoFit/>
          </a:bodyPr>
          <a:lstStyle/>
          <a:p>
            <a:pPr algn="r" defTabSz="949325" eaLnBrk="0" hangingPunct="0">
              <a:buClr>
                <a:schemeClr val="accent1"/>
              </a:buClr>
              <a:buFont typeface="Webdings" pitchFamily="18" charset="2"/>
              <a:buNone/>
            </a:pPr>
            <a:r>
              <a:rPr lang="en-US" sz="1100" b="1"/>
              <a:t>Alternatives</a:t>
            </a:r>
          </a:p>
        </p:txBody>
      </p:sp>
      <p:sp>
        <p:nvSpPr>
          <p:cNvPr id="12313" name="Rectangle 18"/>
          <p:cNvSpPr>
            <a:spLocks noChangeArrowheads="1"/>
          </p:cNvSpPr>
          <p:nvPr/>
        </p:nvSpPr>
        <p:spPr bwMode="gray">
          <a:xfrm>
            <a:off x="1773238" y="5132388"/>
            <a:ext cx="1169987" cy="152400"/>
          </a:xfrm>
          <a:prstGeom prst="rect">
            <a:avLst/>
          </a:prstGeom>
          <a:noFill/>
          <a:ln w="9525">
            <a:noFill/>
            <a:miter lim="800000"/>
            <a:headEnd/>
            <a:tailEnd/>
          </a:ln>
        </p:spPr>
        <p:txBody>
          <a:bodyPr lIns="0" tIns="0" rIns="0" bIns="0">
            <a:spAutoFit/>
          </a:bodyPr>
          <a:lstStyle/>
          <a:p>
            <a:pPr algn="r">
              <a:lnSpc>
                <a:spcPct val="90000"/>
              </a:lnSpc>
            </a:pPr>
            <a:r>
              <a:rPr lang="en-US" sz="1100"/>
              <a:t>Global REITs</a:t>
            </a:r>
          </a:p>
        </p:txBody>
      </p:sp>
      <p:sp>
        <p:nvSpPr>
          <p:cNvPr id="12314" name="Rectangle 18"/>
          <p:cNvSpPr>
            <a:spLocks noChangeArrowheads="1"/>
          </p:cNvSpPr>
          <p:nvPr/>
        </p:nvSpPr>
        <p:spPr bwMode="gray">
          <a:xfrm>
            <a:off x="1773238" y="4913313"/>
            <a:ext cx="1169987" cy="152400"/>
          </a:xfrm>
          <a:prstGeom prst="rect">
            <a:avLst/>
          </a:prstGeom>
          <a:noFill/>
          <a:ln w="9525">
            <a:noFill/>
            <a:miter lim="800000"/>
            <a:headEnd/>
            <a:tailEnd/>
          </a:ln>
        </p:spPr>
        <p:txBody>
          <a:bodyPr lIns="0" tIns="0" rIns="0" bIns="0">
            <a:spAutoFit/>
          </a:bodyPr>
          <a:lstStyle/>
          <a:p>
            <a:pPr algn="r">
              <a:lnSpc>
                <a:spcPct val="90000"/>
              </a:lnSpc>
            </a:pPr>
            <a:r>
              <a:rPr lang="en-US" sz="1100"/>
              <a:t>TIPs</a:t>
            </a:r>
          </a:p>
        </p:txBody>
      </p:sp>
      <p:sp>
        <p:nvSpPr>
          <p:cNvPr id="12315" name="Rectangle 18"/>
          <p:cNvSpPr>
            <a:spLocks noChangeArrowheads="1"/>
          </p:cNvSpPr>
          <p:nvPr/>
        </p:nvSpPr>
        <p:spPr bwMode="gray">
          <a:xfrm>
            <a:off x="1773238" y="3576638"/>
            <a:ext cx="1169987" cy="152400"/>
          </a:xfrm>
          <a:prstGeom prst="rect">
            <a:avLst/>
          </a:prstGeom>
          <a:noFill/>
          <a:ln w="9525">
            <a:noFill/>
            <a:miter lim="800000"/>
            <a:headEnd/>
            <a:tailEnd/>
          </a:ln>
        </p:spPr>
        <p:txBody>
          <a:bodyPr lIns="0" tIns="0" rIns="0" bIns="0">
            <a:spAutoFit/>
          </a:bodyPr>
          <a:lstStyle/>
          <a:p>
            <a:pPr algn="r">
              <a:lnSpc>
                <a:spcPct val="90000"/>
              </a:lnSpc>
            </a:pPr>
            <a:r>
              <a:rPr lang="en-US" sz="1100"/>
              <a:t>Municipals</a:t>
            </a:r>
          </a:p>
        </p:txBody>
      </p:sp>
      <p:sp>
        <p:nvSpPr>
          <p:cNvPr id="12316" name="Text Box 5"/>
          <p:cNvSpPr txBox="1">
            <a:spLocks noChangeArrowheads="1"/>
          </p:cNvSpPr>
          <p:nvPr>
            <p:custDataLst>
              <p:tags r:id="rId5"/>
            </p:custDataLst>
          </p:nvPr>
        </p:nvSpPr>
        <p:spPr bwMode="gray">
          <a:xfrm>
            <a:off x="525463" y="5665788"/>
            <a:ext cx="8839200" cy="738187"/>
          </a:xfrm>
          <a:prstGeom prst="rect">
            <a:avLst/>
          </a:prstGeom>
          <a:noFill/>
          <a:ln w="9525">
            <a:noFill/>
            <a:miter lim="800000"/>
            <a:headEnd/>
            <a:tailEnd/>
          </a:ln>
        </p:spPr>
        <p:txBody>
          <a:bodyPr lIns="0" tIns="0" rIns="0" bIns="0" anchor="b">
            <a:spAutoFit/>
          </a:bodyPr>
          <a:lstStyle/>
          <a:p>
            <a:pPr defTabSz="909638"/>
            <a:r>
              <a:rPr lang="en-US" sz="800" b="1" dirty="0"/>
              <a:t>Past performance does not guarantee future results.</a:t>
            </a:r>
          </a:p>
          <a:p>
            <a:pPr defTabSz="909638"/>
            <a:r>
              <a:rPr lang="en-US" sz="800" dirty="0"/>
              <a:t>As of December 31, 2011</a:t>
            </a:r>
          </a:p>
          <a:p>
            <a:pPr defTabSz="909638"/>
            <a:r>
              <a:rPr lang="en-US" sz="800" dirty="0"/>
              <a:t>*EAFE = Europe, Australasia, Far East</a:t>
            </a:r>
            <a:br>
              <a:rPr lang="en-US" sz="800" dirty="0"/>
            </a:br>
            <a:r>
              <a:rPr lang="en-US" sz="800" dirty="0"/>
              <a:t>Global High Yield, Global Corp, Japan Gov’t and Euro Gov’t in hedged USD terms. All other non-US returns in </a:t>
            </a:r>
            <a:r>
              <a:rPr lang="en-US" sz="800" dirty="0" err="1"/>
              <a:t>unhedged</a:t>
            </a:r>
            <a:r>
              <a:rPr lang="en-US" sz="800" dirty="0"/>
              <a:t> USD terms.</a:t>
            </a:r>
          </a:p>
          <a:p>
            <a:pPr defTabSz="909638"/>
            <a:r>
              <a:rPr lang="en-US" sz="800" dirty="0"/>
              <a:t>Individuals cannot invest directly in an index. Please see the end of the presentation for index definitions. </a:t>
            </a:r>
          </a:p>
          <a:p>
            <a:pPr defTabSz="909638"/>
            <a:r>
              <a:rPr lang="en-US" sz="800" dirty="0"/>
              <a:t>Source: Barclays Capital, DJ-UBS, </a:t>
            </a:r>
            <a:r>
              <a:rPr lang="en-US" sz="800" dirty="0" err="1"/>
              <a:t>FactSet</a:t>
            </a:r>
            <a:r>
              <a:rPr lang="en-US" sz="800" dirty="0"/>
              <a:t>, FTSE, MSCI, Standard &amp; Poor’s and AllianceBernstein</a:t>
            </a:r>
          </a:p>
        </p:txBody>
      </p:sp>
      <p:sp>
        <p:nvSpPr>
          <p:cNvPr id="12317" name="Rectangle 14"/>
          <p:cNvSpPr>
            <a:spLocks noChangeArrowheads="1"/>
          </p:cNvSpPr>
          <p:nvPr/>
        </p:nvSpPr>
        <p:spPr bwMode="gray">
          <a:xfrm>
            <a:off x="1844675" y="1728788"/>
            <a:ext cx="1098550" cy="152400"/>
          </a:xfrm>
          <a:prstGeom prst="rect">
            <a:avLst/>
          </a:prstGeom>
          <a:noFill/>
          <a:ln w="9525">
            <a:noFill/>
            <a:miter lim="800000"/>
            <a:headEnd/>
            <a:tailEnd/>
          </a:ln>
        </p:spPr>
        <p:txBody>
          <a:bodyPr lIns="0" tIns="0" rIns="0" bIns="0">
            <a:spAutoFit/>
          </a:bodyPr>
          <a:lstStyle/>
          <a:p>
            <a:pPr algn="r">
              <a:lnSpc>
                <a:spcPct val="90000"/>
              </a:lnSpc>
            </a:pPr>
            <a:r>
              <a:rPr lang="en-US" sz="1100"/>
              <a:t>US Large Cap</a:t>
            </a:r>
          </a:p>
        </p:txBody>
      </p:sp>
      <p:sp>
        <p:nvSpPr>
          <p:cNvPr id="12318" name="TextBox 39"/>
          <p:cNvSpPr txBox="1">
            <a:spLocks noChangeArrowheads="1"/>
          </p:cNvSpPr>
          <p:nvPr/>
        </p:nvSpPr>
        <p:spPr bwMode="auto">
          <a:xfrm>
            <a:off x="-2124075" y="1674813"/>
            <a:ext cx="2028825" cy="1200150"/>
          </a:xfrm>
          <a:prstGeom prst="rect">
            <a:avLst/>
          </a:prstGeom>
          <a:noFill/>
          <a:ln w="9525">
            <a:noFill/>
            <a:miter lim="800000"/>
            <a:headEnd/>
            <a:tailEnd/>
          </a:ln>
        </p:spPr>
        <p:txBody>
          <a:bodyPr>
            <a:spAutoFit/>
          </a:bodyPr>
          <a:lstStyle/>
          <a:p>
            <a:pPr algn="ctr" eaLnBrk="0" hangingPunct="0">
              <a:buClr>
                <a:schemeClr val="accent1"/>
              </a:buClr>
              <a:buFont typeface="Webdings" pitchFamily="18" charset="2"/>
              <a:buNone/>
            </a:pPr>
            <a:r>
              <a:rPr lang="en-US" sz="1800" b="1">
                <a:solidFill>
                  <a:srgbClr val="FF0000"/>
                </a:solidFill>
              </a:rPr>
              <a:t>CATHY WILL PROVIDE DATA</a:t>
            </a:r>
          </a:p>
          <a:p>
            <a:pPr algn="ctr" eaLnBrk="0" hangingPunct="0">
              <a:buClr>
                <a:schemeClr val="accent1"/>
              </a:buClr>
              <a:buFont typeface="Webdings" pitchFamily="18" charset="2"/>
              <a:buNone/>
            </a:pPr>
            <a:r>
              <a:rPr lang="en-US" sz="1800" b="1">
                <a:solidFill>
                  <a:srgbClr val="FF0000"/>
                </a:solidFill>
              </a:rPr>
              <a:t>Through 12/31/11</a:t>
            </a:r>
          </a:p>
        </p:txBody>
      </p:sp>
      <p:sp>
        <p:nvSpPr>
          <p:cNvPr id="12319" name="Slide Number Placeholder 4"/>
          <p:cNvSpPr>
            <a:spLocks noGrp="1"/>
          </p:cNvSpPr>
          <p:nvPr>
            <p:ph type="sldNum" sz="quarter" idx="10"/>
          </p:nvPr>
        </p:nvSpPr>
        <p:spPr>
          <a:noFill/>
        </p:spPr>
        <p:txBody>
          <a:bodyPr/>
          <a:lstStyle/>
          <a:p>
            <a:fld id="{D8660955-0533-49AD-A579-479EC2713EAE}" type="slidenum">
              <a:rPr lang="en-US"/>
              <a:pPr/>
              <a:t>2</a:t>
            </a:fld>
            <a:endParaRPr lang="en-US"/>
          </a:p>
        </p:txBody>
      </p:sp>
      <p:sp>
        <p:nvSpPr>
          <p:cNvPr id="12320" name="Rectangle 5"/>
          <p:cNvSpPr>
            <a:spLocks noChangeArrowheads="1"/>
          </p:cNvSpPr>
          <p:nvPr/>
        </p:nvSpPr>
        <p:spPr bwMode="auto">
          <a:xfrm>
            <a:off x="3043238" y="1049338"/>
            <a:ext cx="2455862" cy="4360862"/>
          </a:xfrm>
          <a:prstGeom prst="rect">
            <a:avLst/>
          </a:prstGeom>
          <a:noFill/>
          <a:ln w="12700" algn="ctr">
            <a:solidFill>
              <a:srgbClr val="FF6600"/>
            </a:solidFill>
            <a:round/>
            <a:headEnd/>
            <a:tailEnd/>
          </a:ln>
        </p:spPr>
        <p:txBody>
          <a:bodyPr lIns="0" tIns="0" rIns="0" bIns="0">
            <a:spAutoFit/>
          </a:bodyPr>
          <a:lstStyle/>
          <a:p>
            <a:pPr defTabSz="949325" eaLnBrk="0" hangingPunct="0">
              <a:buClr>
                <a:schemeClr val="accent1"/>
              </a:buClr>
              <a:buFont typeface="Webdings" pitchFamily="18" charset="2"/>
              <a:buNone/>
            </a:pPr>
            <a:endParaRPr lang="en-US"/>
          </a:p>
        </p:txBody>
      </p:sp>
      <p:graphicFrame>
        <p:nvGraphicFramePr>
          <p:cNvPr id="4" name="Object 2"/>
          <p:cNvGraphicFramePr>
            <a:graphicFrameLocks/>
          </p:cNvGraphicFramePr>
          <p:nvPr>
            <p:extLst>
              <p:ext uri="{D42A27DB-BD31-4B8C-83A1-F6EECF244321}">
                <p14:modId xmlns:p14="http://schemas.microsoft.com/office/powerpoint/2010/main" val="44594571"/>
              </p:ext>
            </p:extLst>
          </p:nvPr>
        </p:nvGraphicFramePr>
        <p:xfrm>
          <a:off x="5235575" y="1358900"/>
          <a:ext cx="2638425" cy="4132263"/>
        </p:xfrm>
        <a:graphic>
          <a:graphicData uri="http://schemas.openxmlformats.org/drawingml/2006/chart">
            <c:chart xmlns:c="http://schemas.openxmlformats.org/drawingml/2006/chart" xmlns:r="http://schemas.openxmlformats.org/officeDocument/2006/relationships" r:id="rId11"/>
          </a:graphicData>
        </a:graphic>
      </p:graphicFrame>
      <p:sp>
        <p:nvSpPr>
          <p:cNvPr id="12322" name="Text Box 9"/>
          <p:cNvSpPr txBox="1">
            <a:spLocks noChangeArrowheads="1"/>
          </p:cNvSpPr>
          <p:nvPr>
            <p:custDataLst>
              <p:tags r:id="rId6"/>
            </p:custDataLst>
          </p:nvPr>
        </p:nvSpPr>
        <p:spPr bwMode="gray">
          <a:xfrm>
            <a:off x="5054600" y="1189038"/>
            <a:ext cx="2890838" cy="185737"/>
          </a:xfrm>
          <a:prstGeom prst="rect">
            <a:avLst/>
          </a:prstGeom>
          <a:noFill/>
          <a:ln w="9525">
            <a:noFill/>
            <a:miter lim="800000"/>
            <a:headEnd/>
            <a:tailEnd/>
          </a:ln>
        </p:spPr>
        <p:txBody>
          <a:bodyPr lIns="0" tIns="0" rIns="0" bIns="0">
            <a:spAutoFit/>
          </a:bodyPr>
          <a:lstStyle/>
          <a:p>
            <a:pPr algn="ctr"/>
            <a:r>
              <a:rPr lang="en-US" b="1"/>
              <a:t>4Q 2011 Returns</a:t>
            </a:r>
          </a:p>
        </p:txBody>
      </p:sp>
    </p:spTree>
    <p:custDataLst>
      <p:tags r:id="rId1"/>
    </p:custData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1"/>
          <p:cNvSpPr>
            <a:spLocks noGrp="1"/>
          </p:cNvSpPr>
          <p:nvPr>
            <p:ph type="sldNum" sz="quarter" idx="10"/>
          </p:nvPr>
        </p:nvSpPr>
        <p:spPr>
          <a:noFill/>
        </p:spPr>
        <p:txBody>
          <a:bodyPr/>
          <a:lstStyle/>
          <a:p>
            <a:fld id="{0FF40288-FAB1-44AC-BE94-F663AB1F5D3C}" type="slidenum">
              <a:rPr lang="en-US"/>
              <a:pPr/>
              <a:t>29</a:t>
            </a:fld>
            <a:endParaRPr lang="en-US"/>
          </a:p>
        </p:txBody>
      </p:sp>
      <p:sp>
        <p:nvSpPr>
          <p:cNvPr id="126978" name="Rectangle 2"/>
          <p:cNvSpPr>
            <a:spLocks noGrp="1" noChangeArrowheads="1"/>
          </p:cNvSpPr>
          <p:nvPr>
            <p:ph type="title" idx="4294967295"/>
          </p:nvPr>
        </p:nvSpPr>
        <p:spPr/>
        <p:txBody>
          <a:bodyPr/>
          <a:lstStyle/>
          <a:p>
            <a:r>
              <a:rPr lang="en-US" smtClean="0"/>
              <a:t>Index Descriptions (continued)</a:t>
            </a:r>
          </a:p>
        </p:txBody>
      </p:sp>
      <p:sp>
        <p:nvSpPr>
          <p:cNvPr id="126979" name="Rectangle 3"/>
          <p:cNvSpPr>
            <a:spLocks noGrp="1" noChangeArrowheads="1"/>
          </p:cNvSpPr>
          <p:nvPr>
            <p:ph type="body" idx="4294967295"/>
          </p:nvPr>
        </p:nvSpPr>
        <p:spPr>
          <a:xfrm>
            <a:off x="533400" y="1104900"/>
            <a:ext cx="8831263" cy="3262432"/>
          </a:xfrm>
        </p:spPr>
        <p:txBody>
          <a:bodyPr/>
          <a:lstStyle/>
          <a:p>
            <a:pPr marL="215900" indent="-215900">
              <a:lnSpc>
                <a:spcPct val="80000"/>
              </a:lnSpc>
              <a:spcBef>
                <a:spcPts val="1800"/>
              </a:spcBef>
            </a:pPr>
            <a:r>
              <a:rPr lang="en-US" sz="1000" b="1" dirty="0"/>
              <a:t>Barclays Capital United Kingdom Treasury Index </a:t>
            </a:r>
            <a:r>
              <a:rPr lang="en-US" sz="1000" dirty="0"/>
              <a:t>includes fixed-rate, local currency sovereign debt that make up the United Kingdom Treasury sector of the Global Aggregate Index. </a:t>
            </a:r>
          </a:p>
          <a:p>
            <a:pPr marL="215900" indent="-215900">
              <a:lnSpc>
                <a:spcPct val="80000"/>
              </a:lnSpc>
              <a:spcBef>
                <a:spcPts val="1800"/>
              </a:spcBef>
            </a:pPr>
            <a:r>
              <a:rPr lang="en-US" sz="1000" b="1" dirty="0"/>
              <a:t>Barclays Capital Australia Treasury Index </a:t>
            </a:r>
            <a:r>
              <a:rPr lang="en-US" sz="1000" dirty="0"/>
              <a:t>includes fixed-rate, local currency sovereign debt that make up the Australian Treasury sector of the Global Aggregate Index.</a:t>
            </a:r>
          </a:p>
          <a:p>
            <a:pPr marL="215900" indent="-215900">
              <a:lnSpc>
                <a:spcPct val="80000"/>
              </a:lnSpc>
              <a:spcBef>
                <a:spcPts val="1800"/>
              </a:spcBef>
            </a:pPr>
            <a:r>
              <a:rPr lang="en-US" sz="1000" b="1" dirty="0"/>
              <a:t>DJ-UBS Total Return Commodity Index </a:t>
            </a:r>
            <a:r>
              <a:rPr lang="en-US" sz="1000" dirty="0"/>
              <a:t>is an index consisting of exchange-traded futures on 19 physical commodities that are weighted to account for economic significance and market liquidity. (represents Commodities on slide 1)</a:t>
            </a:r>
            <a:r>
              <a:rPr lang="en-US" sz="1000" b="1" dirty="0"/>
              <a:t> </a:t>
            </a:r>
          </a:p>
          <a:p>
            <a:pPr marL="215900" indent="-215900">
              <a:lnSpc>
                <a:spcPct val="80000"/>
              </a:lnSpc>
              <a:spcBef>
                <a:spcPts val="1800"/>
              </a:spcBef>
            </a:pPr>
            <a:r>
              <a:rPr lang="en-US" sz="1000" b="1" dirty="0" smtClean="0"/>
              <a:t>FTSE EPRA/NAREIT Global Real Estate Index </a:t>
            </a:r>
            <a:r>
              <a:rPr lang="en-US" sz="1000" dirty="0" smtClean="0"/>
              <a:t>is designed to represent general trends in eligible real estate equities worldwide. (represents Global REITS on slide 1)</a:t>
            </a:r>
            <a:endParaRPr lang="en-US" sz="1000" b="1" dirty="0" smtClean="0"/>
          </a:p>
          <a:p>
            <a:pPr marL="215900" indent="-215900">
              <a:spcBef>
                <a:spcPts val="1800"/>
              </a:spcBef>
            </a:pPr>
            <a:r>
              <a:rPr lang="en-US" sz="1000" b="1" dirty="0" smtClean="0"/>
              <a:t>FTSE NAREIT US Equity </a:t>
            </a:r>
            <a:r>
              <a:rPr lang="en-US" sz="1000" b="1" dirty="0" err="1" smtClean="0"/>
              <a:t>Reit</a:t>
            </a:r>
            <a:r>
              <a:rPr lang="en-US" sz="1000" b="1" dirty="0" smtClean="0"/>
              <a:t> Index </a:t>
            </a:r>
            <a:r>
              <a:rPr lang="en-US" sz="1000" dirty="0" smtClean="0"/>
              <a:t>is designed to represent general trends in eligible real estate equities in the US.</a:t>
            </a:r>
            <a:endParaRPr lang="en-US" sz="1000" b="1" dirty="0" smtClean="0"/>
          </a:p>
          <a:p>
            <a:pPr marL="215900" indent="-215900">
              <a:lnSpc>
                <a:spcPct val="80000"/>
              </a:lnSpc>
              <a:spcBef>
                <a:spcPts val="1800"/>
              </a:spcBef>
            </a:pPr>
            <a:r>
              <a:rPr lang="en-US" sz="1000" b="1" dirty="0" smtClean="0"/>
              <a:t>Russell 2000 Index</a:t>
            </a:r>
            <a:r>
              <a:rPr lang="en-US" sz="1000" dirty="0" smtClean="0"/>
              <a:t> measures the performance of the small-cap segment of the US equity universe. It is a subset of the Russell 3000</a:t>
            </a:r>
            <a:r>
              <a:rPr lang="en-US" sz="1000" baseline="30000" dirty="0" smtClean="0"/>
              <a:t>®</a:t>
            </a:r>
            <a:r>
              <a:rPr lang="en-US" sz="1000" dirty="0" smtClean="0"/>
              <a:t> Index representing approximately 8% of the total market capitalization of that index. It includes approximately 2,000 of the smallest securities based on a combination of their market cap and current index membership. (represents US Small Cap on slide 1)</a:t>
            </a:r>
          </a:p>
          <a:p>
            <a:pPr marL="215900" indent="-215900">
              <a:lnSpc>
                <a:spcPct val="80000"/>
              </a:lnSpc>
              <a:spcBef>
                <a:spcPts val="1800"/>
              </a:spcBef>
            </a:pPr>
            <a:r>
              <a:rPr lang="en-US" sz="1000" b="1" dirty="0" smtClean="0"/>
              <a:t>Russell 2500 Index</a:t>
            </a:r>
            <a:r>
              <a:rPr lang="en-US" sz="1000" dirty="0" smtClean="0"/>
              <a:t> measures the performance of the small- to mid-cap segment of the U.S. equity universe, commonly referred to as "</a:t>
            </a:r>
            <a:r>
              <a:rPr lang="en-US" sz="1000" dirty="0" err="1" smtClean="0"/>
              <a:t>smid</a:t>
            </a:r>
            <a:r>
              <a:rPr lang="en-US" sz="1000" dirty="0" smtClean="0"/>
              <a:t>" cap. The Russell 2500 is a subset of the Russell 3000</a:t>
            </a:r>
            <a:r>
              <a:rPr lang="en-US" sz="1000" baseline="30000" dirty="0" smtClean="0"/>
              <a:t>®</a:t>
            </a:r>
            <a:r>
              <a:rPr lang="en-US" sz="1000" dirty="0" smtClean="0"/>
              <a:t> Index. It includes approximately 2,500 of the smallest securities based on a combination of their market cap and current index membership.</a:t>
            </a:r>
          </a:p>
        </p:txBody>
      </p:sp>
    </p:spTree>
    <p:custDataLst>
      <p:tags r:id="rId1"/>
    </p:custData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9026" name="Picture 2" descr="AB_corporate_black (300ppi)"/>
          <p:cNvPicPr>
            <a:picLocks noChangeAspect="1" noChangeArrowheads="1"/>
          </p:cNvPicPr>
          <p:nvPr/>
        </p:nvPicPr>
        <p:blipFill>
          <a:blip r:embed="rId3"/>
          <a:srcRect/>
          <a:stretch>
            <a:fillRect/>
          </a:stretch>
        </p:blipFill>
        <p:spPr bwMode="gray">
          <a:xfrm>
            <a:off x="3222625" y="2997200"/>
            <a:ext cx="3462338" cy="863600"/>
          </a:xfrm>
          <a:prstGeom prst="rect">
            <a:avLst/>
          </a:prstGeom>
          <a:noFill/>
          <a:ln w="9525">
            <a:noFill/>
            <a:miter lim="800000"/>
            <a:headEnd/>
            <a:tailEnd/>
          </a:ln>
        </p:spPr>
      </p:pic>
      <p:sp>
        <p:nvSpPr>
          <p:cNvPr id="129027" name="Text Box 4"/>
          <p:cNvSpPr txBox="1">
            <a:spLocks noChangeArrowheads="1"/>
          </p:cNvSpPr>
          <p:nvPr/>
        </p:nvSpPr>
        <p:spPr bwMode="auto">
          <a:xfrm>
            <a:off x="1484313" y="5970588"/>
            <a:ext cx="6694487" cy="490537"/>
          </a:xfrm>
          <a:prstGeom prst="rect">
            <a:avLst/>
          </a:prstGeom>
          <a:noFill/>
          <a:ln w="9525">
            <a:noFill/>
            <a:miter lim="800000"/>
            <a:headEnd/>
            <a:tailEnd/>
          </a:ln>
        </p:spPr>
        <p:txBody>
          <a:bodyPr lIns="0" tIns="0" rIns="0" bIns="0">
            <a:spAutoFit/>
          </a:bodyPr>
          <a:lstStyle/>
          <a:p>
            <a:pPr algn="ctr" eaLnBrk="0" hangingPunct="0">
              <a:spcBef>
                <a:spcPct val="50000"/>
              </a:spcBef>
            </a:pPr>
            <a:r>
              <a:rPr lang="en-US" sz="800">
                <a:solidFill>
                  <a:schemeClr val="bg1"/>
                </a:solidFill>
              </a:rPr>
              <a:t>AllianceBernstein</a:t>
            </a:r>
            <a:r>
              <a:rPr lang="en-US" sz="800" baseline="30000">
                <a:solidFill>
                  <a:schemeClr val="bg1"/>
                </a:solidFill>
              </a:rPr>
              <a:t> </a:t>
            </a:r>
            <a:r>
              <a:rPr lang="en-US" sz="800" baseline="30000">
                <a:solidFill>
                  <a:schemeClr val="bg1"/>
                </a:solidFill>
                <a:cs typeface="Arial" charset="0"/>
              </a:rPr>
              <a:t>®</a:t>
            </a:r>
            <a:r>
              <a:rPr lang="en-US" sz="800">
                <a:solidFill>
                  <a:schemeClr val="bg1"/>
                </a:solidFill>
                <a:cs typeface="Arial" charset="0"/>
              </a:rPr>
              <a:t> and the AB logo are registered trademarks and service marks used by permission of the owner, AllianceBernstein L.P.</a:t>
            </a:r>
          </a:p>
          <a:p>
            <a:pPr algn="ctr" eaLnBrk="0" hangingPunct="0">
              <a:spcBef>
                <a:spcPct val="50000"/>
              </a:spcBef>
            </a:pPr>
            <a:r>
              <a:rPr lang="en-US" sz="800">
                <a:solidFill>
                  <a:schemeClr val="bg1"/>
                </a:solidFill>
                <a:cs typeface="Arial" charset="0"/>
              </a:rPr>
              <a:t>©2012 AllianceBernstein L.P.</a:t>
            </a:r>
          </a:p>
          <a:p>
            <a:pPr algn="ctr" eaLnBrk="0" hangingPunct="0">
              <a:spcBef>
                <a:spcPct val="50000"/>
              </a:spcBef>
            </a:pPr>
            <a:r>
              <a:rPr lang="en-US" sz="800" b="1">
                <a:solidFill>
                  <a:schemeClr val="bg1"/>
                </a:solidFill>
                <a:cs typeface="Arial" charset="0"/>
              </a:rPr>
              <a:t>www.alliancebernstein.com</a:t>
            </a:r>
          </a:p>
        </p:txBody>
      </p:sp>
      <p:sp>
        <p:nvSpPr>
          <p:cNvPr id="129028" name="Text Box 5"/>
          <p:cNvSpPr txBox="1">
            <a:spLocks noChangeArrowheads="1"/>
          </p:cNvSpPr>
          <p:nvPr/>
        </p:nvSpPr>
        <p:spPr bwMode="auto">
          <a:xfrm>
            <a:off x="554038" y="6289675"/>
            <a:ext cx="461962" cy="152400"/>
          </a:xfrm>
          <a:prstGeom prst="rect">
            <a:avLst/>
          </a:prstGeom>
          <a:noFill/>
          <a:ln w="9525">
            <a:noFill/>
            <a:miter lim="800000"/>
            <a:headEnd/>
            <a:tailEnd/>
          </a:ln>
        </p:spPr>
        <p:txBody>
          <a:bodyPr wrap="none" lIns="0" tIns="0" rIns="0" bIns="0">
            <a:spAutoFit/>
          </a:bodyPr>
          <a:lstStyle/>
          <a:p>
            <a:pPr defTabSz="949325" eaLnBrk="0" hangingPunct="0">
              <a:buClr>
                <a:schemeClr val="accent1"/>
              </a:buClr>
              <a:buFont typeface="Webdings" pitchFamily="18" charset="2"/>
              <a:buNone/>
            </a:pPr>
            <a:r>
              <a:rPr lang="en-US" sz="1000" dirty="0">
                <a:solidFill>
                  <a:schemeClr val="bg1"/>
                </a:solidFill>
              </a:rPr>
              <a:t>12-0039</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58" name="Rectangle 3"/>
          <p:cNvSpPr>
            <a:spLocks noGrp="1" noChangeArrowheads="1"/>
          </p:cNvSpPr>
          <p:nvPr>
            <p:ph type="title"/>
          </p:nvPr>
        </p:nvSpPr>
        <p:spPr/>
        <p:txBody>
          <a:bodyPr/>
          <a:lstStyle/>
          <a:p>
            <a:r>
              <a:rPr lang="en-US" smtClean="0"/>
              <a:t>Equities Attractive, but Volatility Overwhelms Valuations</a:t>
            </a:r>
          </a:p>
        </p:txBody>
      </p:sp>
      <p:sp>
        <p:nvSpPr>
          <p:cNvPr id="62559" name="Rectangle 18"/>
          <p:cNvSpPr>
            <a:spLocks noChangeArrowheads="1"/>
          </p:cNvSpPr>
          <p:nvPr/>
        </p:nvSpPr>
        <p:spPr bwMode="gray">
          <a:xfrm>
            <a:off x="5456238" y="1150938"/>
            <a:ext cx="3778250" cy="619125"/>
          </a:xfrm>
          <a:prstGeom prst="rect">
            <a:avLst/>
          </a:prstGeom>
          <a:solidFill>
            <a:srgbClr val="808080"/>
          </a:solidFill>
          <a:ln w="9525">
            <a:noFill/>
            <a:miter lim="800000"/>
            <a:headEnd/>
            <a:tailEnd/>
          </a:ln>
        </p:spPr>
        <p:txBody>
          <a:bodyPr wrap="none" lIns="0" tIns="0" rIns="0" bIns="0"/>
          <a:lstStyle/>
          <a:p>
            <a:pPr defTabSz="949325" eaLnBrk="0" hangingPunct="0">
              <a:buClr>
                <a:schemeClr val="accent1"/>
              </a:buClr>
              <a:buFont typeface="Webdings" pitchFamily="18" charset="2"/>
              <a:buNone/>
            </a:pPr>
            <a:endParaRPr lang="en-US"/>
          </a:p>
        </p:txBody>
      </p:sp>
      <p:sp>
        <p:nvSpPr>
          <p:cNvPr id="62560" name="Rectangle 17"/>
          <p:cNvSpPr>
            <a:spLocks noChangeArrowheads="1"/>
          </p:cNvSpPr>
          <p:nvPr/>
        </p:nvSpPr>
        <p:spPr bwMode="auto">
          <a:xfrm>
            <a:off x="3076575" y="1150938"/>
            <a:ext cx="1762125" cy="619125"/>
          </a:xfrm>
          <a:prstGeom prst="rect">
            <a:avLst/>
          </a:prstGeom>
          <a:solidFill>
            <a:schemeClr val="accent2"/>
          </a:solidFill>
          <a:ln w="9525">
            <a:noFill/>
            <a:miter lim="800000"/>
            <a:headEnd/>
            <a:tailEnd/>
          </a:ln>
        </p:spPr>
        <p:txBody>
          <a:bodyPr wrap="none" lIns="0" tIns="0" rIns="0" bIns="0"/>
          <a:lstStyle/>
          <a:p>
            <a:pPr defTabSz="949325" eaLnBrk="0" hangingPunct="0">
              <a:buClr>
                <a:schemeClr val="accent1"/>
              </a:buClr>
              <a:buFont typeface="Webdings" pitchFamily="18" charset="2"/>
              <a:buNone/>
            </a:pPr>
            <a:endParaRPr lang="en-US"/>
          </a:p>
        </p:txBody>
      </p:sp>
      <p:sp>
        <p:nvSpPr>
          <p:cNvPr id="62561" name="Rectangle 16"/>
          <p:cNvSpPr>
            <a:spLocks noChangeArrowheads="1"/>
          </p:cNvSpPr>
          <p:nvPr/>
        </p:nvSpPr>
        <p:spPr bwMode="auto">
          <a:xfrm>
            <a:off x="669925" y="1150938"/>
            <a:ext cx="1762125" cy="619125"/>
          </a:xfrm>
          <a:prstGeom prst="rect">
            <a:avLst/>
          </a:prstGeom>
          <a:solidFill>
            <a:schemeClr val="accent1"/>
          </a:solidFill>
          <a:ln w="9525">
            <a:noFill/>
            <a:miter lim="800000"/>
            <a:headEnd/>
            <a:tailEnd/>
          </a:ln>
        </p:spPr>
        <p:txBody>
          <a:bodyPr wrap="none" lIns="0" tIns="0" rIns="0" bIns="0"/>
          <a:lstStyle/>
          <a:p>
            <a:pPr defTabSz="949325" eaLnBrk="0" hangingPunct="0">
              <a:buClr>
                <a:schemeClr val="accent1"/>
              </a:buClr>
              <a:buFont typeface="Webdings" pitchFamily="18" charset="2"/>
              <a:buNone/>
            </a:pPr>
            <a:endParaRPr lang="en-US"/>
          </a:p>
        </p:txBody>
      </p:sp>
      <p:sp>
        <p:nvSpPr>
          <p:cNvPr id="62562" name="TextBox 13"/>
          <p:cNvSpPr txBox="1">
            <a:spLocks noChangeArrowheads="1"/>
          </p:cNvSpPr>
          <p:nvPr/>
        </p:nvSpPr>
        <p:spPr bwMode="auto">
          <a:xfrm>
            <a:off x="657225" y="1230313"/>
            <a:ext cx="1787525" cy="457200"/>
          </a:xfrm>
          <a:prstGeom prst="rect">
            <a:avLst/>
          </a:prstGeom>
          <a:noFill/>
          <a:ln w="9525">
            <a:noFill/>
            <a:miter lim="800000"/>
            <a:headEnd/>
            <a:tailEnd/>
          </a:ln>
        </p:spPr>
        <p:txBody>
          <a:bodyPr>
            <a:spAutoFit/>
          </a:bodyPr>
          <a:lstStyle/>
          <a:p>
            <a:pPr algn="ctr" eaLnBrk="0" hangingPunct="0">
              <a:buClr>
                <a:schemeClr val="accent1"/>
              </a:buClr>
              <a:buFont typeface="Webdings" pitchFamily="18" charset="2"/>
              <a:buNone/>
            </a:pPr>
            <a:r>
              <a:rPr lang="en-US" b="1">
                <a:solidFill>
                  <a:schemeClr val="bg1"/>
                </a:solidFill>
              </a:rPr>
              <a:t>Long-Term</a:t>
            </a:r>
            <a:br>
              <a:rPr lang="en-US" b="1">
                <a:solidFill>
                  <a:schemeClr val="bg1"/>
                </a:solidFill>
              </a:rPr>
            </a:br>
            <a:r>
              <a:rPr lang="en-US" b="1">
                <a:solidFill>
                  <a:schemeClr val="bg1"/>
                </a:solidFill>
              </a:rPr>
              <a:t>Expected Return (%)</a:t>
            </a:r>
          </a:p>
        </p:txBody>
      </p:sp>
      <p:sp>
        <p:nvSpPr>
          <p:cNvPr id="62563" name="TextBox 14"/>
          <p:cNvSpPr txBox="1">
            <a:spLocks noChangeArrowheads="1"/>
          </p:cNvSpPr>
          <p:nvPr/>
        </p:nvSpPr>
        <p:spPr bwMode="auto">
          <a:xfrm>
            <a:off x="3108325" y="1139825"/>
            <a:ext cx="1700213" cy="639763"/>
          </a:xfrm>
          <a:prstGeom prst="rect">
            <a:avLst/>
          </a:prstGeom>
          <a:noFill/>
          <a:ln w="9525">
            <a:noFill/>
            <a:miter lim="800000"/>
            <a:headEnd/>
            <a:tailEnd/>
          </a:ln>
        </p:spPr>
        <p:txBody>
          <a:bodyPr>
            <a:spAutoFit/>
          </a:bodyPr>
          <a:lstStyle/>
          <a:p>
            <a:pPr algn="ctr" eaLnBrk="0" hangingPunct="0">
              <a:buClr>
                <a:schemeClr val="accent1"/>
              </a:buClr>
              <a:buFont typeface="Webdings" pitchFamily="18" charset="2"/>
              <a:buNone/>
            </a:pPr>
            <a:r>
              <a:rPr lang="en-US" b="1">
                <a:solidFill>
                  <a:schemeClr val="bg1"/>
                </a:solidFill>
              </a:rPr>
              <a:t>Near-Term</a:t>
            </a:r>
          </a:p>
          <a:p>
            <a:pPr algn="ctr" eaLnBrk="0" hangingPunct="0">
              <a:buClr>
                <a:schemeClr val="accent1"/>
              </a:buClr>
              <a:buFont typeface="Webdings" pitchFamily="18" charset="2"/>
              <a:buNone/>
            </a:pPr>
            <a:r>
              <a:rPr lang="en-US" b="1">
                <a:solidFill>
                  <a:schemeClr val="bg1"/>
                </a:solidFill>
              </a:rPr>
              <a:t>Expected Global Equity Volatility (%)</a:t>
            </a:r>
          </a:p>
        </p:txBody>
      </p:sp>
      <p:sp>
        <p:nvSpPr>
          <p:cNvPr id="62564" name="TextBox 15"/>
          <p:cNvSpPr txBox="1">
            <a:spLocks noChangeArrowheads="1"/>
          </p:cNvSpPr>
          <p:nvPr/>
        </p:nvSpPr>
        <p:spPr bwMode="auto">
          <a:xfrm>
            <a:off x="6646863" y="1322388"/>
            <a:ext cx="1400175" cy="274637"/>
          </a:xfrm>
          <a:prstGeom prst="rect">
            <a:avLst/>
          </a:prstGeom>
          <a:noFill/>
          <a:ln w="9525">
            <a:noFill/>
            <a:miter lim="800000"/>
            <a:headEnd/>
            <a:tailEnd/>
          </a:ln>
        </p:spPr>
        <p:txBody>
          <a:bodyPr>
            <a:spAutoFit/>
          </a:bodyPr>
          <a:lstStyle/>
          <a:p>
            <a:pPr algn="ctr" eaLnBrk="0" hangingPunct="0">
              <a:buClr>
                <a:schemeClr val="accent1"/>
              </a:buClr>
              <a:buFont typeface="Webdings" pitchFamily="18" charset="2"/>
              <a:buNone/>
            </a:pPr>
            <a:r>
              <a:rPr lang="en-US" b="1">
                <a:solidFill>
                  <a:schemeClr val="bg1"/>
                </a:solidFill>
              </a:rPr>
              <a:t>Asset Allocation</a:t>
            </a:r>
          </a:p>
        </p:txBody>
      </p:sp>
      <p:sp>
        <p:nvSpPr>
          <p:cNvPr id="62565" name="Text Box 4"/>
          <p:cNvSpPr txBox="1">
            <a:spLocks noChangeArrowheads="1"/>
          </p:cNvSpPr>
          <p:nvPr>
            <p:custDataLst>
              <p:tags r:id="rId3"/>
            </p:custDataLst>
          </p:nvPr>
        </p:nvSpPr>
        <p:spPr bwMode="gray">
          <a:xfrm>
            <a:off x="5221288" y="1879600"/>
            <a:ext cx="4249737" cy="365125"/>
          </a:xfrm>
          <a:prstGeom prst="rect">
            <a:avLst/>
          </a:prstGeom>
          <a:noFill/>
          <a:ln w="9525">
            <a:noFill/>
            <a:miter lim="800000"/>
            <a:headEnd/>
            <a:tailEnd/>
          </a:ln>
        </p:spPr>
        <p:txBody>
          <a:bodyPr lIns="0" tIns="0" rIns="0" bIns="0">
            <a:spAutoFit/>
          </a:bodyPr>
          <a:lstStyle/>
          <a:p>
            <a:pPr algn="ctr" defTabSz="949325">
              <a:tabLst>
                <a:tab pos="4249738" algn="r"/>
              </a:tabLst>
            </a:pPr>
            <a:r>
              <a:rPr lang="en-US"/>
              <a:t>Our View of Equity Allocation</a:t>
            </a:r>
            <a:br>
              <a:rPr lang="en-US"/>
            </a:br>
            <a:r>
              <a:rPr lang="en-US"/>
              <a:t>Long-Term 60/40 Investors</a:t>
            </a:r>
            <a:endParaRPr lang="en-US" b="1"/>
          </a:p>
        </p:txBody>
      </p:sp>
      <p:sp>
        <p:nvSpPr>
          <p:cNvPr id="62566" name="Rectangle 2"/>
          <p:cNvSpPr>
            <a:spLocks noChangeArrowheads="1"/>
          </p:cNvSpPr>
          <p:nvPr>
            <p:custDataLst>
              <p:tags r:id="rId4"/>
            </p:custDataLst>
          </p:nvPr>
        </p:nvSpPr>
        <p:spPr bwMode="gray">
          <a:xfrm>
            <a:off x="525463" y="5540375"/>
            <a:ext cx="8839200" cy="862013"/>
          </a:xfrm>
          <a:prstGeom prst="rect">
            <a:avLst/>
          </a:prstGeom>
          <a:noFill/>
          <a:ln w="9525">
            <a:noFill/>
            <a:miter lim="800000"/>
            <a:headEnd/>
            <a:tailEnd/>
          </a:ln>
        </p:spPr>
        <p:txBody>
          <a:bodyPr lIns="0" tIns="0" rIns="0" bIns="0" anchor="b">
            <a:spAutoFit/>
          </a:bodyPr>
          <a:lstStyle/>
          <a:p>
            <a:pPr defTabSz="976313"/>
            <a:r>
              <a:rPr lang="en-US" sz="800" b="1"/>
              <a:t>Historical analysis and current forecasts do not guarantee future results.</a:t>
            </a:r>
          </a:p>
          <a:p>
            <a:pPr defTabSz="976313"/>
            <a:r>
              <a:rPr lang="en-US" sz="800" b="1">
                <a:cs typeface="Arial" charset="0"/>
              </a:rPr>
              <a:t>Data do not represent past performance and are not a promise of actual results or range of future results.</a:t>
            </a:r>
            <a:br>
              <a:rPr lang="en-US" sz="800" b="1">
                <a:cs typeface="Arial" charset="0"/>
              </a:rPr>
            </a:br>
            <a:r>
              <a:rPr lang="en-US" sz="800">
                <a:cs typeface="Arial" charset="0"/>
              </a:rPr>
              <a:t>Global sovereign bonds are represented by global, developed, sovereign, seven-year constant-maturity nominal bonds; global stocks by a universe similar to MSCI World. Both are reported in and hedged into US dollars.</a:t>
            </a:r>
            <a:r>
              <a:rPr lang="en-US" sz="800"/>
              <a:t> </a:t>
            </a:r>
          </a:p>
          <a:p>
            <a:pPr defTabSz="976313"/>
            <a:r>
              <a:rPr lang="en-US" sz="800"/>
              <a:t>*Equity here refers to 70% US equity (MSCI USA) and 30% international equity (25% MSCI EAFE, 5% MSCI EM). **Represented by the MSCI All Country World Index.</a:t>
            </a:r>
          </a:p>
          <a:p>
            <a:pPr defTabSz="976313"/>
            <a:r>
              <a:rPr lang="en-US" sz="800"/>
              <a:t>Individuals cannot invest directly in an index. Please see the end of the presentation for index definitions.  </a:t>
            </a:r>
          </a:p>
          <a:p>
            <a:pPr defTabSz="976313"/>
            <a:r>
              <a:rPr lang="en-US" sz="800"/>
              <a:t>Source: MSCI and AllianceBernstein</a:t>
            </a:r>
          </a:p>
        </p:txBody>
      </p:sp>
      <p:graphicFrame>
        <p:nvGraphicFramePr>
          <p:cNvPr id="62567" name="Object 14"/>
          <p:cNvGraphicFramePr>
            <a:graphicFrameLocks/>
          </p:cNvGraphicFramePr>
          <p:nvPr/>
        </p:nvGraphicFramePr>
        <p:xfrm>
          <a:off x="428625" y="2201863"/>
          <a:ext cx="2647950" cy="3325812"/>
        </p:xfrm>
        <a:graphic>
          <a:graphicData uri="http://schemas.openxmlformats.org/presentationml/2006/ole">
            <mc:AlternateContent xmlns:mc="http://schemas.openxmlformats.org/markup-compatibility/2006">
              <mc:Choice xmlns:v="urn:schemas-microsoft-com:vml" Requires="v">
                <p:oleObj spid="_x0000_s62623" r:id="rId7" imgW="2651990" imgH="3328704" progId="Excel.Chart.8">
                  <p:embed/>
                </p:oleObj>
              </mc:Choice>
              <mc:Fallback>
                <p:oleObj r:id="rId7" imgW="2651990" imgH="3328704" progId="Excel.Chart.8">
                  <p:embed/>
                  <p:pic>
                    <p:nvPicPr>
                      <p:cNvPr id="0" name="Object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25" y="2201863"/>
                        <a:ext cx="2647950" cy="332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68" name="Text Box 17"/>
          <p:cNvSpPr txBox="1">
            <a:spLocks noChangeArrowheads="1"/>
          </p:cNvSpPr>
          <p:nvPr/>
        </p:nvSpPr>
        <p:spPr bwMode="auto">
          <a:xfrm>
            <a:off x="784225" y="2324100"/>
            <a:ext cx="1349375" cy="185738"/>
          </a:xfrm>
          <a:prstGeom prst="rect">
            <a:avLst/>
          </a:prstGeom>
          <a:noFill/>
          <a:ln w="9525">
            <a:noFill/>
            <a:miter lim="800000"/>
            <a:headEnd/>
            <a:tailEnd/>
          </a:ln>
        </p:spPr>
        <p:txBody>
          <a:bodyPr lIns="0" tIns="0" rIns="0" bIns="0">
            <a:spAutoFit/>
          </a:bodyPr>
          <a:lstStyle/>
          <a:p>
            <a:pPr algn="ctr" defTabSz="949325" eaLnBrk="0" hangingPunct="0">
              <a:spcBef>
                <a:spcPct val="50000"/>
              </a:spcBef>
              <a:buClr>
                <a:schemeClr val="accent1"/>
              </a:buClr>
              <a:buFont typeface="Webdings" pitchFamily="18" charset="2"/>
              <a:buNone/>
            </a:pPr>
            <a:r>
              <a:rPr lang="en-US"/>
              <a:t>Long-term Average</a:t>
            </a:r>
          </a:p>
        </p:txBody>
      </p:sp>
      <p:sp>
        <p:nvSpPr>
          <p:cNvPr id="62569" name="Slide Number Placeholder 3"/>
          <p:cNvSpPr>
            <a:spLocks noGrp="1"/>
          </p:cNvSpPr>
          <p:nvPr>
            <p:ph type="sldNum" sz="quarter" idx="10"/>
          </p:nvPr>
        </p:nvSpPr>
        <p:spPr>
          <a:noFill/>
        </p:spPr>
        <p:txBody>
          <a:bodyPr/>
          <a:lstStyle/>
          <a:p>
            <a:fld id="{35B4F6C7-7540-4B0A-BADE-756A120CF04C}" type="slidenum">
              <a:rPr lang="en-US"/>
              <a:pPr/>
              <a:t>3</a:t>
            </a:fld>
            <a:endParaRPr lang="en-US"/>
          </a:p>
        </p:txBody>
      </p:sp>
      <p:sp>
        <p:nvSpPr>
          <p:cNvPr id="62570" name="Rectangle 6"/>
          <p:cNvSpPr>
            <a:spLocks noChangeArrowheads="1"/>
          </p:cNvSpPr>
          <p:nvPr/>
        </p:nvSpPr>
        <p:spPr bwMode="auto">
          <a:xfrm rot="2700000">
            <a:off x="677069" y="2378869"/>
            <a:ext cx="90487" cy="92075"/>
          </a:xfrm>
          <a:prstGeom prst="rect">
            <a:avLst/>
          </a:prstGeom>
          <a:solidFill>
            <a:srgbClr val="FF6600"/>
          </a:solidFill>
          <a:ln w="0" algn="ctr">
            <a:noFill/>
            <a:round/>
            <a:headEnd/>
            <a:tailEnd/>
          </a:ln>
        </p:spPr>
        <p:txBody>
          <a:bodyPr lIns="0" tIns="0" rIns="0" bIns="0">
            <a:spAutoFit/>
          </a:bodyPr>
          <a:lstStyle/>
          <a:p>
            <a:pPr defTabSz="949325" eaLnBrk="0" hangingPunct="0">
              <a:buClr>
                <a:schemeClr val="accent1"/>
              </a:buClr>
              <a:buFont typeface="Webdings" pitchFamily="18" charset="2"/>
              <a:buNone/>
            </a:pPr>
            <a:endParaRPr lang="en-US"/>
          </a:p>
        </p:txBody>
      </p:sp>
      <p:graphicFrame>
        <p:nvGraphicFramePr>
          <p:cNvPr id="62571" name="Object 14"/>
          <p:cNvGraphicFramePr>
            <a:graphicFrameLocks/>
          </p:cNvGraphicFramePr>
          <p:nvPr/>
        </p:nvGraphicFramePr>
        <p:xfrm>
          <a:off x="3400425" y="2214563"/>
          <a:ext cx="1406525" cy="3325812"/>
        </p:xfrm>
        <a:graphic>
          <a:graphicData uri="http://schemas.openxmlformats.org/presentationml/2006/ole">
            <mc:AlternateContent xmlns:mc="http://schemas.openxmlformats.org/markup-compatibility/2006">
              <mc:Choice xmlns:v="urn:schemas-microsoft-com:vml" Requires="v">
                <p:oleObj spid="_x0000_s62624" r:id="rId9" imgW="1408298" imgH="3328704" progId="Excel.Chart.8">
                  <p:embed/>
                </p:oleObj>
              </mc:Choice>
              <mc:Fallback>
                <p:oleObj r:id="rId9" imgW="1408298" imgH="3328704" progId="Excel.Chart.8">
                  <p:embed/>
                  <p:pic>
                    <p:nvPicPr>
                      <p:cNvPr id="0" name="Picture 10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0425" y="2214563"/>
                        <a:ext cx="1406525" cy="3325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72" name="TextBox 7"/>
          <p:cNvSpPr txBox="1">
            <a:spLocks noChangeArrowheads="1"/>
          </p:cNvSpPr>
          <p:nvPr/>
        </p:nvSpPr>
        <p:spPr bwMode="auto">
          <a:xfrm>
            <a:off x="3833813" y="2374900"/>
            <a:ext cx="482600" cy="277813"/>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21.7</a:t>
            </a:r>
          </a:p>
        </p:txBody>
      </p:sp>
      <p:sp>
        <p:nvSpPr>
          <p:cNvPr id="62573" name="TextBox 19"/>
          <p:cNvSpPr txBox="1">
            <a:spLocks noChangeArrowheads="1"/>
          </p:cNvSpPr>
          <p:nvPr/>
        </p:nvSpPr>
        <p:spPr bwMode="auto">
          <a:xfrm>
            <a:off x="3824288" y="3051175"/>
            <a:ext cx="482600" cy="277813"/>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b="1">
                <a:solidFill>
                  <a:schemeClr val="bg1"/>
                </a:solidFill>
              </a:rPr>
              <a:t>14.6</a:t>
            </a:r>
          </a:p>
        </p:txBody>
      </p:sp>
      <p:sp>
        <p:nvSpPr>
          <p:cNvPr id="62574" name="TextBox 20"/>
          <p:cNvSpPr txBox="1">
            <a:spLocks noChangeArrowheads="1"/>
          </p:cNvSpPr>
          <p:nvPr/>
        </p:nvSpPr>
        <p:spPr bwMode="auto">
          <a:xfrm>
            <a:off x="3105150" y="3248025"/>
            <a:ext cx="677863" cy="276225"/>
          </a:xfrm>
          <a:prstGeom prst="rect">
            <a:avLst/>
          </a:prstGeom>
          <a:noFill/>
          <a:ln w="9525">
            <a:noFill/>
            <a:miter lim="800000"/>
            <a:headEnd/>
            <a:tailEnd/>
          </a:ln>
        </p:spPr>
        <p:txBody>
          <a:bodyPr wrap="none">
            <a:spAutoFit/>
          </a:bodyPr>
          <a:lstStyle/>
          <a:p>
            <a:pPr algn="r" eaLnBrk="0" hangingPunct="0">
              <a:buClr>
                <a:schemeClr val="accent1"/>
              </a:buClr>
              <a:buFont typeface="Webdings" pitchFamily="18" charset="2"/>
              <a:buNone/>
            </a:pPr>
            <a:r>
              <a:rPr lang="en-US"/>
              <a:t>Normal</a:t>
            </a:r>
          </a:p>
        </p:txBody>
      </p:sp>
      <p:cxnSp>
        <p:nvCxnSpPr>
          <p:cNvPr id="62575" name="Straight Connector 9"/>
          <p:cNvCxnSpPr>
            <a:cxnSpLocks noChangeShapeType="1"/>
          </p:cNvCxnSpPr>
          <p:nvPr/>
        </p:nvCxnSpPr>
        <p:spPr bwMode="auto">
          <a:xfrm flipH="1">
            <a:off x="3757613" y="3397250"/>
            <a:ext cx="252412" cy="0"/>
          </a:xfrm>
          <a:prstGeom prst="line">
            <a:avLst/>
          </a:prstGeom>
          <a:noFill/>
          <a:ln w="19050" algn="ctr">
            <a:solidFill>
              <a:srgbClr val="FF6600"/>
            </a:solidFill>
            <a:round/>
            <a:headEnd/>
            <a:tailEnd/>
          </a:ln>
        </p:spPr>
      </p:cxnSp>
      <p:sp>
        <p:nvSpPr>
          <p:cNvPr id="62576" name="TextBox 21"/>
          <p:cNvSpPr txBox="1">
            <a:spLocks noChangeArrowheads="1"/>
          </p:cNvSpPr>
          <p:nvPr/>
        </p:nvSpPr>
        <p:spPr bwMode="auto">
          <a:xfrm>
            <a:off x="2374900" y="2733675"/>
            <a:ext cx="398463" cy="277813"/>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b="1">
                <a:solidFill>
                  <a:schemeClr val="bg1"/>
                </a:solidFill>
              </a:rPr>
              <a:t>8.4</a:t>
            </a:r>
          </a:p>
        </p:txBody>
      </p:sp>
      <p:graphicFrame>
        <p:nvGraphicFramePr>
          <p:cNvPr id="62557" name="Object 93"/>
          <p:cNvGraphicFramePr>
            <a:graphicFrameLocks/>
          </p:cNvGraphicFramePr>
          <p:nvPr>
            <p:extLst>
              <p:ext uri="{D42A27DB-BD31-4B8C-83A1-F6EECF244321}">
                <p14:modId xmlns:p14="http://schemas.microsoft.com/office/powerpoint/2010/main" val="837533320"/>
              </p:ext>
            </p:extLst>
          </p:nvPr>
        </p:nvGraphicFramePr>
        <p:xfrm>
          <a:off x="5318721" y="2179638"/>
          <a:ext cx="3961847" cy="3154362"/>
        </p:xfrm>
        <a:graphic>
          <a:graphicData uri="http://schemas.openxmlformats.org/presentationml/2006/ole">
            <mc:AlternateContent xmlns:mc="http://schemas.openxmlformats.org/markup-compatibility/2006">
              <mc:Choice xmlns:v="urn:schemas-microsoft-com:vml" Requires="v">
                <p:oleObj spid="_x0000_s62625" name="Chart" r:id="rId11" imgW="3990784" imgH="3181540" progId="MSGraph.Chart.8">
                  <p:embed followColorScheme="full"/>
                </p:oleObj>
              </mc:Choice>
              <mc:Fallback>
                <p:oleObj name="Chart" r:id="rId11" imgW="3990784" imgH="3181540" progId="MSGraph.Chart.8">
                  <p:embed followColorScheme="full"/>
                  <p:pic>
                    <p:nvPicPr>
                      <p:cNvPr id="0" name="Picture 93"/>
                      <p:cNvPicPr>
                        <a:picLocks noChangeArrowheads="1"/>
                      </p:cNvPicPr>
                      <p:nvPr/>
                    </p:nvPicPr>
                    <p:blipFill>
                      <a:blip r:embed="rId12"/>
                      <a:srcRect/>
                      <a:stretch>
                        <a:fillRect/>
                      </a:stretch>
                    </p:blipFill>
                    <p:spPr bwMode="auto">
                      <a:xfrm>
                        <a:off x="5318721" y="2179638"/>
                        <a:ext cx="3961847" cy="315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78" name="TextBox 5"/>
          <p:cNvSpPr txBox="1">
            <a:spLocks noChangeArrowheads="1"/>
          </p:cNvSpPr>
          <p:nvPr/>
        </p:nvSpPr>
        <p:spPr bwMode="auto">
          <a:xfrm rot="16200000">
            <a:off x="4276604" y="3588173"/>
            <a:ext cx="1591654" cy="276960"/>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dirty="0"/>
              <a:t>Equity Allocation (%)</a:t>
            </a:r>
          </a:p>
        </p:txBody>
      </p:sp>
      <p:sp>
        <p:nvSpPr>
          <p:cNvPr id="62579" name="TextBox 22"/>
          <p:cNvSpPr txBox="1">
            <a:spLocks noChangeArrowheads="1"/>
          </p:cNvSpPr>
          <p:nvPr/>
        </p:nvSpPr>
        <p:spPr bwMode="auto">
          <a:xfrm rot="5400000">
            <a:off x="8598980" y="3563934"/>
            <a:ext cx="1473480" cy="276960"/>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dirty="0"/>
              <a:t>Global Stock Index</a:t>
            </a:r>
          </a:p>
        </p:txBody>
      </p:sp>
      <p:sp>
        <p:nvSpPr>
          <p:cNvPr id="62580" name="TextBox 8"/>
          <p:cNvSpPr txBox="1">
            <a:spLocks noChangeArrowheads="1"/>
          </p:cNvSpPr>
          <p:nvPr/>
        </p:nvSpPr>
        <p:spPr bwMode="auto">
          <a:xfrm>
            <a:off x="5372245" y="3106948"/>
            <a:ext cx="354534" cy="276999"/>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60</a:t>
            </a:r>
          </a:p>
        </p:txBody>
      </p:sp>
      <p:sp>
        <p:nvSpPr>
          <p:cNvPr id="62581" name="TextBox 31"/>
          <p:cNvSpPr txBox="1">
            <a:spLocks noChangeArrowheads="1"/>
          </p:cNvSpPr>
          <p:nvPr/>
        </p:nvSpPr>
        <p:spPr bwMode="auto">
          <a:xfrm>
            <a:off x="5347356" y="3983248"/>
            <a:ext cx="354534" cy="276999"/>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50</a:t>
            </a:r>
          </a:p>
        </p:txBody>
      </p:sp>
      <p:sp>
        <p:nvSpPr>
          <p:cNvPr id="62582" name="TextBox 32"/>
          <p:cNvSpPr txBox="1">
            <a:spLocks noChangeArrowheads="1"/>
          </p:cNvSpPr>
          <p:nvPr/>
        </p:nvSpPr>
        <p:spPr bwMode="auto">
          <a:xfrm>
            <a:off x="5322468" y="4804196"/>
            <a:ext cx="354534" cy="276999"/>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dirty="0"/>
              <a:t>40</a:t>
            </a:r>
          </a:p>
        </p:txBody>
      </p:sp>
      <p:sp>
        <p:nvSpPr>
          <p:cNvPr id="62583" name="TextBox 33"/>
          <p:cNvSpPr txBox="1">
            <a:spLocks noChangeArrowheads="1"/>
          </p:cNvSpPr>
          <p:nvPr/>
        </p:nvSpPr>
        <p:spPr bwMode="auto">
          <a:xfrm>
            <a:off x="5347356" y="2214039"/>
            <a:ext cx="354534" cy="276999"/>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dirty="0"/>
              <a:t>70</a:t>
            </a:r>
          </a:p>
        </p:txBody>
      </p:sp>
    </p:spTree>
    <p:custDataLst>
      <p:tags r:id="rId2"/>
    </p:custData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4"/>
          <p:cNvGraphicFramePr>
            <a:graphicFrameLocks/>
          </p:cNvGraphicFramePr>
          <p:nvPr>
            <p:extLst>
              <p:ext uri="{D42A27DB-BD31-4B8C-83A1-F6EECF244321}">
                <p14:modId xmlns:p14="http://schemas.microsoft.com/office/powerpoint/2010/main" val="3511962686"/>
              </p:ext>
            </p:extLst>
          </p:nvPr>
        </p:nvGraphicFramePr>
        <p:xfrm>
          <a:off x="1672550" y="2068513"/>
          <a:ext cx="7354888" cy="3232150"/>
        </p:xfrm>
        <a:graphic>
          <a:graphicData uri="http://schemas.openxmlformats.org/drawingml/2006/chart">
            <c:chart xmlns:c="http://schemas.openxmlformats.org/drawingml/2006/chart" xmlns:r="http://schemas.openxmlformats.org/officeDocument/2006/relationships" r:id="rId6"/>
          </a:graphicData>
        </a:graphic>
      </p:graphicFrame>
      <p:sp>
        <p:nvSpPr>
          <p:cNvPr id="64514" name="Rectangle 2"/>
          <p:cNvSpPr>
            <a:spLocks noGrp="1" noChangeArrowheads="1"/>
          </p:cNvSpPr>
          <p:nvPr>
            <p:ph type="title"/>
          </p:nvPr>
        </p:nvSpPr>
        <p:spPr/>
        <p:txBody>
          <a:bodyPr/>
          <a:lstStyle/>
          <a:p>
            <a:r>
              <a:rPr lang="en-US" smtClean="0"/>
              <a:t>Risk Aversion Remains Highly Elevated</a:t>
            </a:r>
          </a:p>
        </p:txBody>
      </p:sp>
      <p:sp>
        <p:nvSpPr>
          <p:cNvPr id="64515" name="AutoShape 21"/>
          <p:cNvSpPr>
            <a:spLocks noChangeAspect="1" noChangeArrowheads="1" noTextEdit="1"/>
          </p:cNvSpPr>
          <p:nvPr/>
        </p:nvSpPr>
        <p:spPr bwMode="gray">
          <a:xfrm>
            <a:off x="1822450" y="2039938"/>
            <a:ext cx="7213600" cy="4111625"/>
          </a:xfrm>
          <a:prstGeom prst="rect">
            <a:avLst/>
          </a:prstGeom>
          <a:noFill/>
          <a:ln w="9525">
            <a:noFill/>
            <a:miter lim="800000"/>
            <a:headEnd/>
            <a:tailEnd/>
          </a:ln>
        </p:spPr>
        <p:txBody>
          <a:bodyPr/>
          <a:lstStyle/>
          <a:p>
            <a:endParaRPr lang="en-US"/>
          </a:p>
        </p:txBody>
      </p:sp>
      <p:sp>
        <p:nvSpPr>
          <p:cNvPr id="64516" name="Text Box 3"/>
          <p:cNvSpPr txBox="1">
            <a:spLocks noChangeArrowheads="1"/>
          </p:cNvSpPr>
          <p:nvPr>
            <p:custDataLst>
              <p:tags r:id="rId2"/>
            </p:custDataLst>
          </p:nvPr>
        </p:nvSpPr>
        <p:spPr bwMode="auto">
          <a:xfrm>
            <a:off x="523875" y="5910263"/>
            <a:ext cx="8839200" cy="492125"/>
          </a:xfrm>
          <a:prstGeom prst="rect">
            <a:avLst/>
          </a:prstGeom>
          <a:noFill/>
          <a:ln w="9525">
            <a:noFill/>
            <a:miter lim="800000"/>
            <a:headEnd/>
            <a:tailEnd/>
          </a:ln>
        </p:spPr>
        <p:txBody>
          <a:bodyPr lIns="0" tIns="0" rIns="0" bIns="0" anchor="b">
            <a:spAutoFit/>
          </a:bodyPr>
          <a:lstStyle/>
          <a:p>
            <a:pPr defTabSz="949325" eaLnBrk="0" hangingPunct="0">
              <a:buClr>
                <a:schemeClr val="accent1"/>
              </a:buClr>
              <a:buFont typeface="Webdings" pitchFamily="18" charset="2"/>
              <a:buNone/>
            </a:pPr>
            <a:r>
              <a:rPr lang="en-GB" sz="800" b="1"/>
              <a:t>Historical analysis does not guarantee future results.</a:t>
            </a:r>
          </a:p>
          <a:p>
            <a:pPr defTabSz="949325" eaLnBrk="0" hangingPunct="0">
              <a:buClr>
                <a:schemeClr val="accent1"/>
              </a:buClr>
              <a:buFont typeface="Webdings" pitchFamily="18" charset="2"/>
              <a:buNone/>
            </a:pPr>
            <a:r>
              <a:rPr lang="en-GB" sz="800"/>
              <a:t>Through January 4, 2012</a:t>
            </a:r>
          </a:p>
          <a:p>
            <a:pPr defTabSz="949325" eaLnBrk="0" hangingPunct="0">
              <a:buClr>
                <a:schemeClr val="accent1"/>
              </a:buClr>
              <a:buFont typeface="Webdings" pitchFamily="18" charset="2"/>
              <a:buNone/>
            </a:pPr>
            <a:r>
              <a:rPr lang="en-GB" sz="800"/>
              <a:t>*Measures the degree of risk aversion by combining the implied volatility of equities, currencies, commodities and bonds with credit spreads and mutual fund flows.</a:t>
            </a:r>
          </a:p>
          <a:p>
            <a:pPr defTabSz="949325" eaLnBrk="0" hangingPunct="0">
              <a:buClr>
                <a:schemeClr val="accent1"/>
              </a:buClr>
              <a:buFont typeface="Webdings" pitchFamily="18" charset="2"/>
              <a:buNone/>
            </a:pPr>
            <a:r>
              <a:rPr lang="en-GB" sz="800"/>
              <a:t>Source: Bloomberg, Investment Company Institute (ICI) and AllianceBernstein</a:t>
            </a:r>
          </a:p>
        </p:txBody>
      </p:sp>
      <p:sp>
        <p:nvSpPr>
          <p:cNvPr id="64517" name="Rectangle 11"/>
          <p:cNvSpPr>
            <a:spLocks noChangeArrowheads="1"/>
          </p:cNvSpPr>
          <p:nvPr>
            <p:custDataLst>
              <p:tags r:id="rId3"/>
            </p:custDataLst>
          </p:nvPr>
        </p:nvSpPr>
        <p:spPr bwMode="gray">
          <a:xfrm>
            <a:off x="2677438" y="1330325"/>
            <a:ext cx="4248150" cy="212725"/>
          </a:xfrm>
          <a:prstGeom prst="rect">
            <a:avLst/>
          </a:prstGeom>
          <a:noFill/>
          <a:ln w="9525">
            <a:noFill/>
            <a:miter lim="800000"/>
            <a:headEnd/>
            <a:tailEnd/>
          </a:ln>
        </p:spPr>
        <p:txBody>
          <a:bodyPr lIns="0" tIns="0" rIns="0" bIns="0">
            <a:spAutoFit/>
          </a:bodyPr>
          <a:lstStyle/>
          <a:p>
            <a:pPr algn="ctr" defTabSz="949325" eaLnBrk="0" hangingPunct="0">
              <a:tabLst>
                <a:tab pos="4249738" algn="r"/>
              </a:tabLst>
            </a:pPr>
            <a:r>
              <a:rPr lang="en-GB" sz="1400" b="1"/>
              <a:t>Global Risk Aversion Indicator*  </a:t>
            </a:r>
            <a:endParaRPr lang="en-US" sz="1400" b="1" u="sng"/>
          </a:p>
        </p:txBody>
      </p:sp>
      <p:sp>
        <p:nvSpPr>
          <p:cNvPr id="64518" name="TextBox 11"/>
          <p:cNvSpPr txBox="1">
            <a:spLocks noChangeArrowheads="1"/>
          </p:cNvSpPr>
          <p:nvPr/>
        </p:nvSpPr>
        <p:spPr bwMode="auto">
          <a:xfrm rot="5400000" flipH="1" flipV="1">
            <a:off x="1008181" y="4528344"/>
            <a:ext cx="366713" cy="1279525"/>
          </a:xfrm>
          <a:prstGeom prst="rect">
            <a:avLst/>
          </a:prstGeom>
          <a:noFill/>
          <a:ln w="9525">
            <a:noFill/>
            <a:miter lim="800000"/>
            <a:headEnd/>
            <a:tailEnd/>
          </a:ln>
        </p:spPr>
        <p:txBody>
          <a:bodyPr vert="eaVert">
            <a:spAutoFit/>
          </a:bodyPr>
          <a:lstStyle/>
          <a:p>
            <a:pPr algn="ctr" eaLnBrk="0" hangingPunct="0">
              <a:buClr>
                <a:schemeClr val="accent1"/>
              </a:buClr>
              <a:buFont typeface="Webdings" pitchFamily="18" charset="2"/>
              <a:buNone/>
            </a:pPr>
            <a:r>
              <a:rPr lang="en-US" b="1"/>
              <a:t>Risk Appetite</a:t>
            </a:r>
          </a:p>
        </p:txBody>
      </p:sp>
      <p:sp>
        <p:nvSpPr>
          <p:cNvPr id="64519" name="TextBox 12"/>
          <p:cNvSpPr txBox="1">
            <a:spLocks noChangeArrowheads="1"/>
          </p:cNvSpPr>
          <p:nvPr/>
        </p:nvSpPr>
        <p:spPr bwMode="auto">
          <a:xfrm rot="5400000" flipH="1" flipV="1">
            <a:off x="1008181" y="1416844"/>
            <a:ext cx="366713" cy="1279525"/>
          </a:xfrm>
          <a:prstGeom prst="rect">
            <a:avLst/>
          </a:prstGeom>
          <a:noFill/>
          <a:ln w="9525">
            <a:noFill/>
            <a:miter lim="800000"/>
            <a:headEnd/>
            <a:tailEnd/>
          </a:ln>
        </p:spPr>
        <p:txBody>
          <a:bodyPr vert="eaVert">
            <a:spAutoFit/>
          </a:bodyPr>
          <a:lstStyle/>
          <a:p>
            <a:pPr algn="ctr" eaLnBrk="0" hangingPunct="0">
              <a:buClr>
                <a:schemeClr val="accent1"/>
              </a:buClr>
              <a:buFont typeface="Webdings" pitchFamily="18" charset="2"/>
              <a:buNone/>
            </a:pPr>
            <a:r>
              <a:rPr lang="en-US" b="1"/>
              <a:t>Risk Aversion</a:t>
            </a:r>
          </a:p>
        </p:txBody>
      </p:sp>
      <p:sp>
        <p:nvSpPr>
          <p:cNvPr id="64520" name="TextBox 13"/>
          <p:cNvSpPr txBox="1">
            <a:spLocks noChangeArrowheads="1"/>
          </p:cNvSpPr>
          <p:nvPr/>
        </p:nvSpPr>
        <p:spPr bwMode="auto">
          <a:xfrm>
            <a:off x="2972713" y="2965595"/>
            <a:ext cx="1951037" cy="457200"/>
          </a:xfrm>
          <a:prstGeom prst="rect">
            <a:avLst/>
          </a:prstGeom>
          <a:noFill/>
          <a:ln w="9525">
            <a:noFill/>
            <a:miter lim="800000"/>
            <a:headEnd/>
            <a:tailEnd/>
          </a:ln>
        </p:spPr>
        <p:txBody>
          <a:bodyPr>
            <a:spAutoFit/>
          </a:bodyPr>
          <a:lstStyle/>
          <a:p>
            <a:pPr algn="ctr" eaLnBrk="0" hangingPunct="0">
              <a:buClr>
                <a:schemeClr val="accent1"/>
              </a:buClr>
              <a:buFont typeface="Webdings" pitchFamily="18" charset="2"/>
              <a:buNone/>
            </a:pPr>
            <a:r>
              <a:rPr lang="en-US" dirty="0" smtClean="0"/>
              <a:t>Russian </a:t>
            </a:r>
            <a:r>
              <a:rPr lang="en-US" dirty="0"/>
              <a:t>Default </a:t>
            </a:r>
            <a:br>
              <a:rPr lang="en-US" dirty="0"/>
            </a:br>
            <a:r>
              <a:rPr lang="en-US" dirty="0"/>
              <a:t>and LTCM</a:t>
            </a:r>
          </a:p>
        </p:txBody>
      </p:sp>
      <p:sp>
        <p:nvSpPr>
          <p:cNvPr id="64521" name="TextBox 14"/>
          <p:cNvSpPr txBox="1">
            <a:spLocks noChangeArrowheads="1"/>
          </p:cNvSpPr>
          <p:nvPr/>
        </p:nvSpPr>
        <p:spPr bwMode="auto">
          <a:xfrm>
            <a:off x="4638000" y="3396635"/>
            <a:ext cx="679450" cy="274638"/>
          </a:xfrm>
          <a:prstGeom prst="rect">
            <a:avLst/>
          </a:prstGeom>
          <a:noFill/>
          <a:ln w="9525">
            <a:noFill/>
            <a:miter lim="800000"/>
            <a:headEnd/>
            <a:tailEnd/>
          </a:ln>
        </p:spPr>
        <p:txBody>
          <a:bodyPr>
            <a:spAutoFit/>
          </a:bodyPr>
          <a:lstStyle/>
          <a:p>
            <a:pPr algn="ctr" eaLnBrk="0" hangingPunct="0">
              <a:buClr>
                <a:schemeClr val="accent1"/>
              </a:buClr>
              <a:buFont typeface="Webdings" pitchFamily="18" charset="2"/>
              <a:buNone/>
            </a:pPr>
            <a:r>
              <a:rPr lang="en-US" dirty="0"/>
              <a:t>9/11</a:t>
            </a:r>
          </a:p>
        </p:txBody>
      </p:sp>
      <p:sp>
        <p:nvSpPr>
          <p:cNvPr id="64522" name="TextBox 15"/>
          <p:cNvSpPr txBox="1">
            <a:spLocks noChangeArrowheads="1"/>
          </p:cNvSpPr>
          <p:nvPr/>
        </p:nvSpPr>
        <p:spPr bwMode="auto">
          <a:xfrm>
            <a:off x="5046305" y="3336595"/>
            <a:ext cx="679450" cy="274637"/>
          </a:xfrm>
          <a:prstGeom prst="rect">
            <a:avLst/>
          </a:prstGeom>
          <a:noFill/>
          <a:ln w="9525">
            <a:noFill/>
            <a:miter lim="800000"/>
            <a:headEnd/>
            <a:tailEnd/>
          </a:ln>
        </p:spPr>
        <p:txBody>
          <a:bodyPr>
            <a:spAutoFit/>
          </a:bodyPr>
          <a:lstStyle/>
          <a:p>
            <a:pPr algn="ctr" eaLnBrk="0" hangingPunct="0">
              <a:buClr>
                <a:schemeClr val="accent1"/>
              </a:buClr>
              <a:buFont typeface="Webdings" pitchFamily="18" charset="2"/>
              <a:buNone/>
            </a:pPr>
            <a:r>
              <a:rPr lang="en-US" dirty="0"/>
              <a:t>Iraq</a:t>
            </a:r>
          </a:p>
        </p:txBody>
      </p:sp>
      <p:sp>
        <p:nvSpPr>
          <p:cNvPr id="64523" name="TextBox 16"/>
          <p:cNvSpPr txBox="1">
            <a:spLocks noChangeArrowheads="1"/>
          </p:cNvSpPr>
          <p:nvPr/>
        </p:nvSpPr>
        <p:spPr bwMode="auto">
          <a:xfrm>
            <a:off x="6690638" y="2279920"/>
            <a:ext cx="1951037" cy="274638"/>
          </a:xfrm>
          <a:prstGeom prst="rect">
            <a:avLst/>
          </a:prstGeom>
          <a:noFill/>
          <a:ln w="9525">
            <a:noFill/>
            <a:miter lim="800000"/>
            <a:headEnd/>
            <a:tailEnd/>
          </a:ln>
        </p:spPr>
        <p:txBody>
          <a:bodyPr>
            <a:spAutoFit/>
          </a:bodyPr>
          <a:lstStyle/>
          <a:p>
            <a:pPr algn="ctr" eaLnBrk="0" hangingPunct="0">
              <a:buClr>
                <a:schemeClr val="accent1"/>
              </a:buClr>
              <a:buFont typeface="Webdings" pitchFamily="18" charset="2"/>
              <a:buNone/>
            </a:pPr>
            <a:r>
              <a:rPr lang="en-US" dirty="0"/>
              <a:t>Financial Crisis</a:t>
            </a:r>
          </a:p>
        </p:txBody>
      </p:sp>
      <p:sp>
        <p:nvSpPr>
          <p:cNvPr id="64524" name="TextBox 17"/>
          <p:cNvSpPr txBox="1">
            <a:spLocks noChangeArrowheads="1"/>
          </p:cNvSpPr>
          <p:nvPr/>
        </p:nvSpPr>
        <p:spPr bwMode="auto">
          <a:xfrm>
            <a:off x="8611195" y="3491230"/>
            <a:ext cx="777875" cy="274638"/>
          </a:xfrm>
          <a:prstGeom prst="rect">
            <a:avLst/>
          </a:prstGeom>
          <a:noFill/>
          <a:ln w="9525">
            <a:noFill/>
            <a:miter lim="800000"/>
            <a:headEnd/>
            <a:tailEnd/>
          </a:ln>
        </p:spPr>
        <p:txBody>
          <a:bodyPr>
            <a:spAutoFit/>
          </a:bodyPr>
          <a:lstStyle/>
          <a:p>
            <a:pPr algn="ctr" eaLnBrk="0" hangingPunct="0">
              <a:buClr>
                <a:schemeClr val="accent1"/>
              </a:buClr>
              <a:buFont typeface="Webdings" pitchFamily="18" charset="2"/>
              <a:buNone/>
            </a:pPr>
            <a:r>
              <a:rPr lang="en-US"/>
              <a:t>Today</a:t>
            </a:r>
          </a:p>
        </p:txBody>
      </p:sp>
      <p:sp>
        <p:nvSpPr>
          <p:cNvPr id="64525" name="AutoShape 16"/>
          <p:cNvSpPr>
            <a:spLocks noChangeArrowheads="1"/>
          </p:cNvSpPr>
          <p:nvPr/>
        </p:nvSpPr>
        <p:spPr bwMode="auto">
          <a:xfrm>
            <a:off x="1024850" y="2212975"/>
            <a:ext cx="331788" cy="2838450"/>
          </a:xfrm>
          <a:prstGeom prst="upDownArrow">
            <a:avLst>
              <a:gd name="adj1" fmla="val 45454"/>
              <a:gd name="adj2" fmla="val 111968"/>
            </a:avLst>
          </a:prstGeom>
          <a:gradFill rotWithShape="1">
            <a:gsLst>
              <a:gs pos="0">
                <a:schemeClr val="bg2"/>
              </a:gs>
              <a:gs pos="100000">
                <a:schemeClr val="accent1"/>
              </a:gs>
            </a:gsLst>
            <a:lin ang="5400000" scaled="1"/>
          </a:gradFill>
          <a:ln w="9525">
            <a:noFill/>
            <a:miter lim="800000"/>
            <a:headEnd/>
            <a:tailEnd/>
          </a:ln>
        </p:spPr>
        <p:txBody>
          <a:bodyPr wrap="none" anchor="ctr"/>
          <a:lstStyle/>
          <a:p>
            <a:pPr eaLnBrk="0" hangingPunct="0">
              <a:buClr>
                <a:schemeClr val="accent1"/>
              </a:buClr>
              <a:buFont typeface="Webdings" pitchFamily="18" charset="2"/>
              <a:buNone/>
            </a:pPr>
            <a:endParaRPr lang="en-US"/>
          </a:p>
        </p:txBody>
      </p:sp>
      <p:sp>
        <p:nvSpPr>
          <p:cNvPr id="64526" name="Rectangle 54"/>
          <p:cNvSpPr>
            <a:spLocks noChangeArrowheads="1"/>
          </p:cNvSpPr>
          <p:nvPr/>
        </p:nvSpPr>
        <p:spPr bwMode="auto">
          <a:xfrm>
            <a:off x="-1951038" y="1368425"/>
            <a:ext cx="1717675" cy="2768600"/>
          </a:xfrm>
          <a:prstGeom prst="rect">
            <a:avLst/>
          </a:prstGeom>
          <a:solidFill>
            <a:schemeClr val="tx1"/>
          </a:solidFill>
          <a:ln w="9525">
            <a:noFill/>
            <a:miter lim="800000"/>
            <a:headEnd/>
            <a:tailEnd/>
          </a:ln>
        </p:spPr>
        <p:txBody>
          <a:bodyPr lIns="0" tIns="0" rIns="0" bIns="0">
            <a:spAutoFit/>
          </a:bodyPr>
          <a:lstStyle/>
          <a:p>
            <a:pPr algn="ctr" defTabSz="949325" eaLnBrk="0" hangingPunct="0">
              <a:spcBef>
                <a:spcPct val="50000"/>
              </a:spcBef>
              <a:buClr>
                <a:schemeClr val="accent1"/>
              </a:buClr>
              <a:buFont typeface="Webdings" pitchFamily="18" charset="2"/>
              <a:buNone/>
            </a:pPr>
            <a:r>
              <a:rPr lang="en-US" sz="2400" b="1">
                <a:solidFill>
                  <a:srgbClr val="FF0000"/>
                </a:solidFill>
              </a:rPr>
              <a:t>UPDATED</a:t>
            </a:r>
          </a:p>
          <a:p>
            <a:pPr algn="ctr" defTabSz="949325" eaLnBrk="0" hangingPunct="0">
              <a:spcBef>
                <a:spcPct val="50000"/>
              </a:spcBef>
              <a:buClr>
                <a:schemeClr val="accent1"/>
              </a:buClr>
              <a:buFont typeface="Webdings" pitchFamily="18" charset="2"/>
              <a:buNone/>
            </a:pPr>
            <a:r>
              <a:rPr lang="en-US" sz="2400" b="1">
                <a:solidFill>
                  <a:srgbClr val="FF0000"/>
                </a:solidFill>
              </a:rPr>
              <a:t>Through 12/31/11</a:t>
            </a:r>
          </a:p>
          <a:p>
            <a:pPr algn="ctr" defTabSz="949325" eaLnBrk="0" hangingPunct="0">
              <a:spcBef>
                <a:spcPct val="50000"/>
              </a:spcBef>
              <a:buClr>
                <a:schemeClr val="accent1"/>
              </a:buClr>
              <a:buFont typeface="Webdings" pitchFamily="18" charset="2"/>
              <a:buNone/>
            </a:pPr>
            <a:r>
              <a:rPr lang="en-US" sz="2400" b="1">
                <a:solidFill>
                  <a:srgbClr val="FF0000"/>
                </a:solidFill>
              </a:rPr>
              <a:t>Received Data From </a:t>
            </a:r>
          </a:p>
          <a:p>
            <a:pPr algn="ctr" defTabSz="949325" eaLnBrk="0" hangingPunct="0">
              <a:spcBef>
                <a:spcPct val="50000"/>
              </a:spcBef>
              <a:buClr>
                <a:schemeClr val="accent1"/>
              </a:buClr>
              <a:buFont typeface="Webdings" pitchFamily="18" charset="2"/>
              <a:buNone/>
            </a:pPr>
            <a:r>
              <a:rPr lang="en-US" sz="2400" b="1">
                <a:solidFill>
                  <a:srgbClr val="FF0000"/>
                </a:solidFill>
              </a:rPr>
              <a:t>Guoan Du</a:t>
            </a:r>
          </a:p>
        </p:txBody>
      </p:sp>
      <p:sp>
        <p:nvSpPr>
          <p:cNvPr id="64527" name="Slide Number Placeholder 1"/>
          <p:cNvSpPr>
            <a:spLocks noGrp="1"/>
          </p:cNvSpPr>
          <p:nvPr>
            <p:ph type="sldNum" sz="quarter" idx="10"/>
          </p:nvPr>
        </p:nvSpPr>
        <p:spPr>
          <a:noFill/>
        </p:spPr>
        <p:txBody>
          <a:bodyPr/>
          <a:lstStyle/>
          <a:p>
            <a:fld id="{7D12ECAA-CF4D-45D4-A14C-F6F4B4443FB3}" type="slidenum">
              <a:rPr lang="en-US"/>
              <a:pPr/>
              <a:t>4</a:t>
            </a:fld>
            <a:endParaRPr lang="en-US"/>
          </a:p>
        </p:txBody>
      </p:sp>
    </p:spTree>
    <p:custDataLst>
      <p:tags r:id="rId1"/>
    </p:custData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2"/>
          <p:cNvGrpSpPr>
            <a:grpSpLocks noChangeAspect="1"/>
          </p:cNvGrpSpPr>
          <p:nvPr/>
        </p:nvGrpSpPr>
        <p:grpSpPr bwMode="auto">
          <a:xfrm>
            <a:off x="975360" y="1657811"/>
            <a:ext cx="7410197" cy="4303252"/>
            <a:chOff x="453" y="1079"/>
            <a:chExt cx="5076" cy="2633"/>
          </a:xfrm>
          <a:solidFill>
            <a:schemeClr val="bg1">
              <a:lumMod val="95000"/>
            </a:schemeClr>
          </a:solidFill>
        </p:grpSpPr>
        <p:sp>
          <p:nvSpPr>
            <p:cNvPr id="34" name="Freeform 3"/>
            <p:cNvSpPr>
              <a:spLocks noChangeAspect="1"/>
            </p:cNvSpPr>
            <p:nvPr/>
          </p:nvSpPr>
          <p:spPr bwMode="auto">
            <a:xfrm>
              <a:off x="1259" y="1243"/>
              <a:ext cx="236" cy="90"/>
            </a:xfrm>
            <a:custGeom>
              <a:avLst/>
              <a:gdLst>
                <a:gd name="T0" fmla="*/ 407 w 872"/>
                <a:gd name="T1" fmla="*/ 52 h 358"/>
                <a:gd name="T2" fmla="*/ 258 w 872"/>
                <a:gd name="T3" fmla="*/ 52 h 358"/>
                <a:gd name="T4" fmla="*/ 206 w 872"/>
                <a:gd name="T5" fmla="*/ 52 h 358"/>
                <a:gd name="T6" fmla="*/ 49 w 872"/>
                <a:gd name="T7" fmla="*/ 101 h 358"/>
                <a:gd name="T8" fmla="*/ 0 w 872"/>
                <a:gd name="T9" fmla="*/ 202 h 358"/>
                <a:gd name="T10" fmla="*/ 159 w 872"/>
                <a:gd name="T11" fmla="*/ 202 h 358"/>
                <a:gd name="T12" fmla="*/ 258 w 872"/>
                <a:gd name="T13" fmla="*/ 152 h 358"/>
                <a:gd name="T14" fmla="*/ 206 w 872"/>
                <a:gd name="T15" fmla="*/ 260 h 358"/>
                <a:gd name="T16" fmla="*/ 357 w 872"/>
                <a:gd name="T17" fmla="*/ 260 h 358"/>
                <a:gd name="T18" fmla="*/ 357 w 872"/>
                <a:gd name="T19" fmla="*/ 358 h 358"/>
                <a:gd name="T20" fmla="*/ 407 w 872"/>
                <a:gd name="T21" fmla="*/ 358 h 358"/>
                <a:gd name="T22" fmla="*/ 616 w 872"/>
                <a:gd name="T23" fmla="*/ 309 h 358"/>
                <a:gd name="T24" fmla="*/ 872 w 872"/>
                <a:gd name="T25" fmla="*/ 260 h 358"/>
                <a:gd name="T26" fmla="*/ 825 w 872"/>
                <a:gd name="T27" fmla="*/ 202 h 358"/>
                <a:gd name="T28" fmla="*/ 723 w 872"/>
                <a:gd name="T29" fmla="*/ 202 h 358"/>
                <a:gd name="T30" fmla="*/ 773 w 872"/>
                <a:gd name="T31" fmla="*/ 101 h 358"/>
                <a:gd name="T32" fmla="*/ 666 w 872"/>
                <a:gd name="T33" fmla="*/ 101 h 358"/>
                <a:gd name="T34" fmla="*/ 666 w 872"/>
                <a:gd name="T35" fmla="*/ 0 h 358"/>
                <a:gd name="T36" fmla="*/ 616 w 872"/>
                <a:gd name="T37" fmla="*/ 0 h 358"/>
                <a:gd name="T38" fmla="*/ 513 w 872"/>
                <a:gd name="T39" fmla="*/ 152 h 358"/>
                <a:gd name="T40" fmla="*/ 407 w 872"/>
                <a:gd name="T41" fmla="*/ 52 h 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2"/>
                <a:gd name="T64" fmla="*/ 0 h 358"/>
                <a:gd name="T65" fmla="*/ 872 w 872"/>
                <a:gd name="T66" fmla="*/ 358 h 3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2" h="358">
                  <a:moveTo>
                    <a:pt x="407" y="52"/>
                  </a:moveTo>
                  <a:lnTo>
                    <a:pt x="258" y="52"/>
                  </a:lnTo>
                  <a:lnTo>
                    <a:pt x="206" y="52"/>
                  </a:lnTo>
                  <a:lnTo>
                    <a:pt x="49" y="101"/>
                  </a:lnTo>
                  <a:lnTo>
                    <a:pt x="0" y="202"/>
                  </a:lnTo>
                  <a:lnTo>
                    <a:pt x="159" y="202"/>
                  </a:lnTo>
                  <a:lnTo>
                    <a:pt x="258" y="152"/>
                  </a:lnTo>
                  <a:lnTo>
                    <a:pt x="206" y="260"/>
                  </a:lnTo>
                  <a:lnTo>
                    <a:pt x="357" y="260"/>
                  </a:lnTo>
                  <a:lnTo>
                    <a:pt x="357" y="358"/>
                  </a:lnTo>
                  <a:lnTo>
                    <a:pt x="407" y="358"/>
                  </a:lnTo>
                  <a:lnTo>
                    <a:pt x="616" y="309"/>
                  </a:lnTo>
                  <a:lnTo>
                    <a:pt x="872" y="260"/>
                  </a:lnTo>
                  <a:lnTo>
                    <a:pt x="825" y="202"/>
                  </a:lnTo>
                  <a:lnTo>
                    <a:pt x="723" y="202"/>
                  </a:lnTo>
                  <a:lnTo>
                    <a:pt x="773" y="101"/>
                  </a:lnTo>
                  <a:lnTo>
                    <a:pt x="666" y="101"/>
                  </a:lnTo>
                  <a:lnTo>
                    <a:pt x="666" y="0"/>
                  </a:lnTo>
                  <a:lnTo>
                    <a:pt x="616" y="0"/>
                  </a:lnTo>
                  <a:lnTo>
                    <a:pt x="513" y="152"/>
                  </a:lnTo>
                  <a:lnTo>
                    <a:pt x="407" y="52"/>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35" name="Freeform 4"/>
            <p:cNvSpPr>
              <a:spLocks noChangeAspect="1"/>
            </p:cNvSpPr>
            <p:nvPr/>
          </p:nvSpPr>
          <p:spPr bwMode="auto">
            <a:xfrm>
              <a:off x="1413" y="1204"/>
              <a:ext cx="70" cy="39"/>
            </a:xfrm>
            <a:custGeom>
              <a:avLst/>
              <a:gdLst>
                <a:gd name="T0" fmla="*/ 209 w 261"/>
                <a:gd name="T1" fmla="*/ 0 h 157"/>
                <a:gd name="T2" fmla="*/ 52 w 261"/>
                <a:gd name="T3" fmla="*/ 0 h 157"/>
                <a:gd name="T4" fmla="*/ 0 w 261"/>
                <a:gd name="T5" fmla="*/ 58 h 157"/>
                <a:gd name="T6" fmla="*/ 159 w 261"/>
                <a:gd name="T7" fmla="*/ 58 h 157"/>
                <a:gd name="T8" fmla="*/ 0 w 261"/>
                <a:gd name="T9" fmla="*/ 110 h 157"/>
                <a:gd name="T10" fmla="*/ 209 w 261"/>
                <a:gd name="T11" fmla="*/ 157 h 157"/>
                <a:gd name="T12" fmla="*/ 261 w 261"/>
                <a:gd name="T13" fmla="*/ 58 h 157"/>
                <a:gd name="T14" fmla="*/ 209 w 261"/>
                <a:gd name="T15" fmla="*/ 0 h 157"/>
                <a:gd name="T16" fmla="*/ 0 60000 65536"/>
                <a:gd name="T17" fmla="*/ 0 60000 65536"/>
                <a:gd name="T18" fmla="*/ 0 60000 65536"/>
                <a:gd name="T19" fmla="*/ 0 60000 65536"/>
                <a:gd name="T20" fmla="*/ 0 60000 65536"/>
                <a:gd name="T21" fmla="*/ 0 60000 65536"/>
                <a:gd name="T22" fmla="*/ 0 60000 65536"/>
                <a:gd name="T23" fmla="*/ 0 60000 65536"/>
                <a:gd name="T24" fmla="*/ 0 w 261"/>
                <a:gd name="T25" fmla="*/ 0 h 157"/>
                <a:gd name="T26" fmla="*/ 261 w 261"/>
                <a:gd name="T27" fmla="*/ 157 h 1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1" h="157">
                  <a:moveTo>
                    <a:pt x="209" y="0"/>
                  </a:moveTo>
                  <a:lnTo>
                    <a:pt x="52" y="0"/>
                  </a:lnTo>
                  <a:lnTo>
                    <a:pt x="0" y="58"/>
                  </a:lnTo>
                  <a:lnTo>
                    <a:pt x="159" y="58"/>
                  </a:lnTo>
                  <a:lnTo>
                    <a:pt x="0" y="110"/>
                  </a:lnTo>
                  <a:lnTo>
                    <a:pt x="209" y="157"/>
                  </a:lnTo>
                  <a:lnTo>
                    <a:pt x="261" y="58"/>
                  </a:lnTo>
                  <a:lnTo>
                    <a:pt x="209"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36" name="Freeform 5"/>
            <p:cNvSpPr>
              <a:spLocks noChangeAspect="1"/>
            </p:cNvSpPr>
            <p:nvPr/>
          </p:nvSpPr>
          <p:spPr bwMode="auto">
            <a:xfrm>
              <a:off x="1518" y="1195"/>
              <a:ext cx="79" cy="50"/>
            </a:xfrm>
            <a:custGeom>
              <a:avLst/>
              <a:gdLst>
                <a:gd name="T0" fmla="*/ 289 w 289"/>
                <a:gd name="T1" fmla="*/ 186 h 198"/>
                <a:gd name="T2" fmla="*/ 284 w 289"/>
                <a:gd name="T3" fmla="*/ 130 h 198"/>
                <a:gd name="T4" fmla="*/ 203 w 289"/>
                <a:gd name="T5" fmla="*/ 92 h 198"/>
                <a:gd name="T6" fmla="*/ 102 w 289"/>
                <a:gd name="T7" fmla="*/ 0 h 198"/>
                <a:gd name="T8" fmla="*/ 18 w 289"/>
                <a:gd name="T9" fmla="*/ 0 h 198"/>
                <a:gd name="T10" fmla="*/ 0 w 289"/>
                <a:gd name="T11" fmla="*/ 62 h 198"/>
                <a:gd name="T12" fmla="*/ 89 w 289"/>
                <a:gd name="T13" fmla="*/ 107 h 198"/>
                <a:gd name="T14" fmla="*/ 18 w 289"/>
                <a:gd name="T15" fmla="*/ 133 h 198"/>
                <a:gd name="T16" fmla="*/ 18 w 289"/>
                <a:gd name="T17" fmla="*/ 198 h 198"/>
                <a:gd name="T18" fmla="*/ 174 w 289"/>
                <a:gd name="T19" fmla="*/ 151 h 198"/>
                <a:gd name="T20" fmla="*/ 226 w 289"/>
                <a:gd name="T21" fmla="*/ 156 h 198"/>
                <a:gd name="T22" fmla="*/ 231 w 289"/>
                <a:gd name="T23" fmla="*/ 186 h 198"/>
                <a:gd name="T24" fmla="*/ 289 w 289"/>
                <a:gd name="T25" fmla="*/ 186 h 1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9"/>
                <a:gd name="T40" fmla="*/ 0 h 198"/>
                <a:gd name="T41" fmla="*/ 289 w 289"/>
                <a:gd name="T42" fmla="*/ 198 h 1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9" h="198">
                  <a:moveTo>
                    <a:pt x="289" y="186"/>
                  </a:moveTo>
                  <a:lnTo>
                    <a:pt x="284" y="130"/>
                  </a:lnTo>
                  <a:lnTo>
                    <a:pt x="203" y="92"/>
                  </a:lnTo>
                  <a:lnTo>
                    <a:pt x="102" y="0"/>
                  </a:lnTo>
                  <a:lnTo>
                    <a:pt x="18" y="0"/>
                  </a:lnTo>
                  <a:lnTo>
                    <a:pt x="0" y="62"/>
                  </a:lnTo>
                  <a:lnTo>
                    <a:pt x="89" y="107"/>
                  </a:lnTo>
                  <a:lnTo>
                    <a:pt x="18" y="133"/>
                  </a:lnTo>
                  <a:lnTo>
                    <a:pt x="18" y="198"/>
                  </a:lnTo>
                  <a:lnTo>
                    <a:pt x="174" y="151"/>
                  </a:lnTo>
                  <a:lnTo>
                    <a:pt x="226" y="156"/>
                  </a:lnTo>
                  <a:lnTo>
                    <a:pt x="231" y="186"/>
                  </a:lnTo>
                  <a:lnTo>
                    <a:pt x="289" y="186"/>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37" name="Freeform 6"/>
            <p:cNvSpPr>
              <a:spLocks noChangeAspect="1"/>
            </p:cNvSpPr>
            <p:nvPr/>
          </p:nvSpPr>
          <p:spPr bwMode="auto">
            <a:xfrm>
              <a:off x="1604" y="1210"/>
              <a:ext cx="52" cy="52"/>
            </a:xfrm>
            <a:custGeom>
              <a:avLst/>
              <a:gdLst>
                <a:gd name="T0" fmla="*/ 156 w 192"/>
                <a:gd name="T1" fmla="*/ 206 h 206"/>
                <a:gd name="T2" fmla="*/ 192 w 192"/>
                <a:gd name="T3" fmla="*/ 164 h 206"/>
                <a:gd name="T4" fmla="*/ 174 w 192"/>
                <a:gd name="T5" fmla="*/ 73 h 206"/>
                <a:gd name="T6" fmla="*/ 99 w 192"/>
                <a:gd name="T7" fmla="*/ 47 h 206"/>
                <a:gd name="T8" fmla="*/ 91 w 192"/>
                <a:gd name="T9" fmla="*/ 0 h 206"/>
                <a:gd name="T10" fmla="*/ 0 w 192"/>
                <a:gd name="T11" fmla="*/ 2 h 206"/>
                <a:gd name="T12" fmla="*/ 5 w 192"/>
                <a:gd name="T13" fmla="*/ 119 h 206"/>
                <a:gd name="T14" fmla="*/ 85 w 192"/>
                <a:gd name="T15" fmla="*/ 206 h 206"/>
                <a:gd name="T16" fmla="*/ 156 w 192"/>
                <a:gd name="T17" fmla="*/ 206 h 2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
                <a:gd name="T28" fmla="*/ 0 h 206"/>
                <a:gd name="T29" fmla="*/ 192 w 192"/>
                <a:gd name="T30" fmla="*/ 206 h 20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 h="206">
                  <a:moveTo>
                    <a:pt x="156" y="206"/>
                  </a:moveTo>
                  <a:lnTo>
                    <a:pt x="192" y="164"/>
                  </a:lnTo>
                  <a:lnTo>
                    <a:pt x="174" y="73"/>
                  </a:lnTo>
                  <a:lnTo>
                    <a:pt x="99" y="47"/>
                  </a:lnTo>
                  <a:lnTo>
                    <a:pt x="91" y="0"/>
                  </a:lnTo>
                  <a:lnTo>
                    <a:pt x="0" y="2"/>
                  </a:lnTo>
                  <a:lnTo>
                    <a:pt x="5" y="119"/>
                  </a:lnTo>
                  <a:lnTo>
                    <a:pt x="85" y="206"/>
                  </a:lnTo>
                  <a:lnTo>
                    <a:pt x="156" y="206"/>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38" name="Freeform 7"/>
            <p:cNvSpPr>
              <a:spLocks noChangeAspect="1"/>
            </p:cNvSpPr>
            <p:nvPr/>
          </p:nvSpPr>
          <p:spPr bwMode="auto">
            <a:xfrm>
              <a:off x="1196" y="1313"/>
              <a:ext cx="296" cy="131"/>
            </a:xfrm>
            <a:custGeom>
              <a:avLst/>
              <a:gdLst>
                <a:gd name="T0" fmla="*/ 449 w 1095"/>
                <a:gd name="T1" fmla="*/ 42 h 521"/>
                <a:gd name="T2" fmla="*/ 201 w 1095"/>
                <a:gd name="T3" fmla="*/ 20 h 521"/>
                <a:gd name="T4" fmla="*/ 102 w 1095"/>
                <a:gd name="T5" fmla="*/ 0 h 521"/>
                <a:gd name="T6" fmla="*/ 129 w 1095"/>
                <a:gd name="T7" fmla="*/ 42 h 521"/>
                <a:gd name="T8" fmla="*/ 0 w 1095"/>
                <a:gd name="T9" fmla="*/ 213 h 521"/>
                <a:gd name="T10" fmla="*/ 0 w 1095"/>
                <a:gd name="T11" fmla="*/ 286 h 521"/>
                <a:gd name="T12" fmla="*/ 45 w 1095"/>
                <a:gd name="T13" fmla="*/ 330 h 521"/>
                <a:gd name="T14" fmla="*/ 79 w 1095"/>
                <a:gd name="T15" fmla="*/ 393 h 521"/>
                <a:gd name="T16" fmla="*/ 178 w 1095"/>
                <a:gd name="T17" fmla="*/ 385 h 521"/>
                <a:gd name="T18" fmla="*/ 178 w 1095"/>
                <a:gd name="T19" fmla="*/ 343 h 521"/>
                <a:gd name="T20" fmla="*/ 230 w 1095"/>
                <a:gd name="T21" fmla="*/ 335 h 521"/>
                <a:gd name="T22" fmla="*/ 313 w 1095"/>
                <a:gd name="T23" fmla="*/ 184 h 521"/>
                <a:gd name="T24" fmla="*/ 368 w 1095"/>
                <a:gd name="T25" fmla="*/ 229 h 521"/>
                <a:gd name="T26" fmla="*/ 313 w 1095"/>
                <a:gd name="T27" fmla="*/ 263 h 521"/>
                <a:gd name="T28" fmla="*/ 313 w 1095"/>
                <a:gd name="T29" fmla="*/ 357 h 521"/>
                <a:gd name="T30" fmla="*/ 358 w 1095"/>
                <a:gd name="T31" fmla="*/ 330 h 521"/>
                <a:gd name="T32" fmla="*/ 313 w 1095"/>
                <a:gd name="T33" fmla="*/ 404 h 521"/>
                <a:gd name="T34" fmla="*/ 313 w 1095"/>
                <a:gd name="T35" fmla="*/ 445 h 521"/>
                <a:gd name="T36" fmla="*/ 475 w 1095"/>
                <a:gd name="T37" fmla="*/ 482 h 521"/>
                <a:gd name="T38" fmla="*/ 686 w 1095"/>
                <a:gd name="T39" fmla="*/ 513 h 521"/>
                <a:gd name="T40" fmla="*/ 787 w 1095"/>
                <a:gd name="T41" fmla="*/ 450 h 521"/>
                <a:gd name="T42" fmla="*/ 879 w 1095"/>
                <a:gd name="T43" fmla="*/ 513 h 521"/>
                <a:gd name="T44" fmla="*/ 1066 w 1095"/>
                <a:gd name="T45" fmla="*/ 521 h 521"/>
                <a:gd name="T46" fmla="*/ 1072 w 1095"/>
                <a:gd name="T47" fmla="*/ 464 h 521"/>
                <a:gd name="T48" fmla="*/ 971 w 1095"/>
                <a:gd name="T49" fmla="*/ 377 h 521"/>
                <a:gd name="T50" fmla="*/ 1015 w 1095"/>
                <a:gd name="T51" fmla="*/ 273 h 521"/>
                <a:gd name="T52" fmla="*/ 1080 w 1095"/>
                <a:gd name="T53" fmla="*/ 201 h 521"/>
                <a:gd name="T54" fmla="*/ 1095 w 1095"/>
                <a:gd name="T55" fmla="*/ 109 h 521"/>
                <a:gd name="T56" fmla="*/ 902 w 1095"/>
                <a:gd name="T57" fmla="*/ 99 h 521"/>
                <a:gd name="T58" fmla="*/ 879 w 1095"/>
                <a:gd name="T59" fmla="*/ 213 h 521"/>
                <a:gd name="T60" fmla="*/ 795 w 1095"/>
                <a:gd name="T61" fmla="*/ 229 h 521"/>
                <a:gd name="T62" fmla="*/ 765 w 1095"/>
                <a:gd name="T63" fmla="*/ 300 h 521"/>
                <a:gd name="T64" fmla="*/ 670 w 1095"/>
                <a:gd name="T65" fmla="*/ 156 h 521"/>
                <a:gd name="T66" fmla="*/ 613 w 1095"/>
                <a:gd name="T67" fmla="*/ 213 h 521"/>
                <a:gd name="T68" fmla="*/ 579 w 1095"/>
                <a:gd name="T69" fmla="*/ 171 h 521"/>
                <a:gd name="T70" fmla="*/ 593 w 1095"/>
                <a:gd name="T71" fmla="*/ 109 h 521"/>
                <a:gd name="T72" fmla="*/ 475 w 1095"/>
                <a:gd name="T73" fmla="*/ 99 h 521"/>
                <a:gd name="T74" fmla="*/ 449 w 1095"/>
                <a:gd name="T75" fmla="*/ 42 h 5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5"/>
                <a:gd name="T115" fmla="*/ 0 h 521"/>
                <a:gd name="T116" fmla="*/ 1095 w 1095"/>
                <a:gd name="T117" fmla="*/ 521 h 5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5" h="521">
                  <a:moveTo>
                    <a:pt x="449" y="42"/>
                  </a:moveTo>
                  <a:lnTo>
                    <a:pt x="201" y="20"/>
                  </a:lnTo>
                  <a:lnTo>
                    <a:pt x="102" y="0"/>
                  </a:lnTo>
                  <a:lnTo>
                    <a:pt x="129" y="42"/>
                  </a:lnTo>
                  <a:lnTo>
                    <a:pt x="0" y="213"/>
                  </a:lnTo>
                  <a:lnTo>
                    <a:pt x="0" y="286"/>
                  </a:lnTo>
                  <a:lnTo>
                    <a:pt x="45" y="330"/>
                  </a:lnTo>
                  <a:lnTo>
                    <a:pt x="79" y="393"/>
                  </a:lnTo>
                  <a:lnTo>
                    <a:pt x="178" y="385"/>
                  </a:lnTo>
                  <a:lnTo>
                    <a:pt x="178" y="343"/>
                  </a:lnTo>
                  <a:lnTo>
                    <a:pt x="230" y="335"/>
                  </a:lnTo>
                  <a:lnTo>
                    <a:pt x="313" y="184"/>
                  </a:lnTo>
                  <a:lnTo>
                    <a:pt x="368" y="229"/>
                  </a:lnTo>
                  <a:lnTo>
                    <a:pt x="313" y="263"/>
                  </a:lnTo>
                  <a:lnTo>
                    <a:pt x="313" y="357"/>
                  </a:lnTo>
                  <a:lnTo>
                    <a:pt x="358" y="330"/>
                  </a:lnTo>
                  <a:lnTo>
                    <a:pt x="313" y="404"/>
                  </a:lnTo>
                  <a:lnTo>
                    <a:pt x="313" y="445"/>
                  </a:lnTo>
                  <a:lnTo>
                    <a:pt x="475" y="482"/>
                  </a:lnTo>
                  <a:lnTo>
                    <a:pt x="686" y="513"/>
                  </a:lnTo>
                  <a:lnTo>
                    <a:pt x="787" y="450"/>
                  </a:lnTo>
                  <a:lnTo>
                    <a:pt x="879" y="513"/>
                  </a:lnTo>
                  <a:lnTo>
                    <a:pt x="1066" y="521"/>
                  </a:lnTo>
                  <a:lnTo>
                    <a:pt x="1072" y="464"/>
                  </a:lnTo>
                  <a:lnTo>
                    <a:pt x="971" y="377"/>
                  </a:lnTo>
                  <a:lnTo>
                    <a:pt x="1015" y="273"/>
                  </a:lnTo>
                  <a:lnTo>
                    <a:pt x="1080" y="201"/>
                  </a:lnTo>
                  <a:lnTo>
                    <a:pt x="1095" y="109"/>
                  </a:lnTo>
                  <a:lnTo>
                    <a:pt x="902" y="99"/>
                  </a:lnTo>
                  <a:lnTo>
                    <a:pt x="879" y="213"/>
                  </a:lnTo>
                  <a:lnTo>
                    <a:pt x="795" y="229"/>
                  </a:lnTo>
                  <a:lnTo>
                    <a:pt x="765" y="300"/>
                  </a:lnTo>
                  <a:lnTo>
                    <a:pt x="670" y="156"/>
                  </a:lnTo>
                  <a:lnTo>
                    <a:pt x="613" y="213"/>
                  </a:lnTo>
                  <a:lnTo>
                    <a:pt x="579" y="171"/>
                  </a:lnTo>
                  <a:lnTo>
                    <a:pt x="593" y="109"/>
                  </a:lnTo>
                  <a:lnTo>
                    <a:pt x="475" y="99"/>
                  </a:lnTo>
                  <a:lnTo>
                    <a:pt x="449" y="42"/>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39" name="Freeform 8"/>
            <p:cNvSpPr>
              <a:spLocks noChangeAspect="1"/>
            </p:cNvSpPr>
            <p:nvPr/>
          </p:nvSpPr>
          <p:spPr bwMode="auto">
            <a:xfrm>
              <a:off x="1499" y="1335"/>
              <a:ext cx="86" cy="85"/>
            </a:xfrm>
            <a:custGeom>
              <a:avLst/>
              <a:gdLst>
                <a:gd name="T0" fmla="*/ 317 w 317"/>
                <a:gd name="T1" fmla="*/ 27 h 342"/>
                <a:gd name="T2" fmla="*/ 216 w 317"/>
                <a:gd name="T3" fmla="*/ 0 h 342"/>
                <a:gd name="T4" fmla="*/ 109 w 317"/>
                <a:gd name="T5" fmla="*/ 27 h 342"/>
                <a:gd name="T6" fmla="*/ 70 w 317"/>
                <a:gd name="T7" fmla="*/ 86 h 342"/>
                <a:gd name="T8" fmla="*/ 137 w 317"/>
                <a:gd name="T9" fmla="*/ 86 h 342"/>
                <a:gd name="T10" fmla="*/ 109 w 317"/>
                <a:gd name="T11" fmla="*/ 128 h 342"/>
                <a:gd name="T12" fmla="*/ 0 w 317"/>
                <a:gd name="T13" fmla="*/ 144 h 342"/>
                <a:gd name="T14" fmla="*/ 43 w 317"/>
                <a:gd name="T15" fmla="*/ 222 h 342"/>
                <a:gd name="T16" fmla="*/ 95 w 317"/>
                <a:gd name="T17" fmla="*/ 215 h 342"/>
                <a:gd name="T18" fmla="*/ 109 w 317"/>
                <a:gd name="T19" fmla="*/ 258 h 342"/>
                <a:gd name="T20" fmla="*/ 172 w 317"/>
                <a:gd name="T21" fmla="*/ 342 h 342"/>
                <a:gd name="T22" fmla="*/ 309 w 317"/>
                <a:gd name="T23" fmla="*/ 250 h 342"/>
                <a:gd name="T24" fmla="*/ 265 w 317"/>
                <a:gd name="T25" fmla="*/ 201 h 342"/>
                <a:gd name="T26" fmla="*/ 309 w 317"/>
                <a:gd name="T27" fmla="*/ 173 h 342"/>
                <a:gd name="T28" fmla="*/ 273 w 317"/>
                <a:gd name="T29" fmla="*/ 108 h 342"/>
                <a:gd name="T30" fmla="*/ 317 w 317"/>
                <a:gd name="T31" fmla="*/ 71 h 342"/>
                <a:gd name="T32" fmla="*/ 317 w 317"/>
                <a:gd name="T33" fmla="*/ 27 h 3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7"/>
                <a:gd name="T52" fmla="*/ 0 h 342"/>
                <a:gd name="T53" fmla="*/ 317 w 317"/>
                <a:gd name="T54" fmla="*/ 342 h 3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7" h="342">
                  <a:moveTo>
                    <a:pt x="317" y="27"/>
                  </a:moveTo>
                  <a:lnTo>
                    <a:pt x="216" y="0"/>
                  </a:lnTo>
                  <a:lnTo>
                    <a:pt x="109" y="27"/>
                  </a:lnTo>
                  <a:lnTo>
                    <a:pt x="70" y="86"/>
                  </a:lnTo>
                  <a:lnTo>
                    <a:pt x="137" y="86"/>
                  </a:lnTo>
                  <a:lnTo>
                    <a:pt x="109" y="128"/>
                  </a:lnTo>
                  <a:lnTo>
                    <a:pt x="0" y="144"/>
                  </a:lnTo>
                  <a:lnTo>
                    <a:pt x="43" y="222"/>
                  </a:lnTo>
                  <a:lnTo>
                    <a:pt x="95" y="215"/>
                  </a:lnTo>
                  <a:lnTo>
                    <a:pt x="109" y="258"/>
                  </a:lnTo>
                  <a:lnTo>
                    <a:pt x="172" y="342"/>
                  </a:lnTo>
                  <a:lnTo>
                    <a:pt x="309" y="250"/>
                  </a:lnTo>
                  <a:lnTo>
                    <a:pt x="265" y="201"/>
                  </a:lnTo>
                  <a:lnTo>
                    <a:pt x="309" y="173"/>
                  </a:lnTo>
                  <a:lnTo>
                    <a:pt x="273" y="108"/>
                  </a:lnTo>
                  <a:lnTo>
                    <a:pt x="317" y="71"/>
                  </a:lnTo>
                  <a:lnTo>
                    <a:pt x="317" y="27"/>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40" name="Freeform 9"/>
            <p:cNvSpPr>
              <a:spLocks noChangeAspect="1"/>
            </p:cNvSpPr>
            <p:nvPr/>
          </p:nvSpPr>
          <p:spPr bwMode="auto">
            <a:xfrm>
              <a:off x="1506" y="1279"/>
              <a:ext cx="98" cy="45"/>
            </a:xfrm>
            <a:custGeom>
              <a:avLst/>
              <a:gdLst>
                <a:gd name="T0" fmla="*/ 20 w 365"/>
                <a:gd name="T1" fmla="*/ 0 h 178"/>
                <a:gd name="T2" fmla="*/ 0 w 365"/>
                <a:gd name="T3" fmla="*/ 42 h 178"/>
                <a:gd name="T4" fmla="*/ 72 w 365"/>
                <a:gd name="T5" fmla="*/ 128 h 178"/>
                <a:gd name="T6" fmla="*/ 198 w 365"/>
                <a:gd name="T7" fmla="*/ 120 h 178"/>
                <a:gd name="T8" fmla="*/ 164 w 365"/>
                <a:gd name="T9" fmla="*/ 164 h 178"/>
                <a:gd name="T10" fmla="*/ 320 w 365"/>
                <a:gd name="T11" fmla="*/ 178 h 178"/>
                <a:gd name="T12" fmla="*/ 347 w 365"/>
                <a:gd name="T13" fmla="*/ 94 h 178"/>
                <a:gd name="T14" fmla="*/ 365 w 365"/>
                <a:gd name="T15" fmla="*/ 0 h 178"/>
                <a:gd name="T16" fmla="*/ 198 w 365"/>
                <a:gd name="T17" fmla="*/ 7 h 178"/>
                <a:gd name="T18" fmla="*/ 172 w 365"/>
                <a:gd name="T19" fmla="*/ 63 h 178"/>
                <a:gd name="T20" fmla="*/ 72 w 365"/>
                <a:gd name="T21" fmla="*/ 42 h 178"/>
                <a:gd name="T22" fmla="*/ 20 w 365"/>
                <a:gd name="T23" fmla="*/ 0 h 1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178"/>
                <a:gd name="T38" fmla="*/ 365 w 365"/>
                <a:gd name="T39" fmla="*/ 178 h 1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178">
                  <a:moveTo>
                    <a:pt x="20" y="0"/>
                  </a:moveTo>
                  <a:lnTo>
                    <a:pt x="0" y="42"/>
                  </a:lnTo>
                  <a:lnTo>
                    <a:pt x="72" y="128"/>
                  </a:lnTo>
                  <a:lnTo>
                    <a:pt x="198" y="120"/>
                  </a:lnTo>
                  <a:lnTo>
                    <a:pt x="164" y="164"/>
                  </a:lnTo>
                  <a:lnTo>
                    <a:pt x="320" y="178"/>
                  </a:lnTo>
                  <a:lnTo>
                    <a:pt x="347" y="94"/>
                  </a:lnTo>
                  <a:lnTo>
                    <a:pt x="365" y="0"/>
                  </a:lnTo>
                  <a:lnTo>
                    <a:pt x="198" y="7"/>
                  </a:lnTo>
                  <a:lnTo>
                    <a:pt x="172" y="63"/>
                  </a:lnTo>
                  <a:lnTo>
                    <a:pt x="72" y="42"/>
                  </a:lnTo>
                  <a:lnTo>
                    <a:pt x="2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41" name="Freeform 10"/>
            <p:cNvSpPr>
              <a:spLocks noChangeAspect="1"/>
            </p:cNvSpPr>
            <p:nvPr/>
          </p:nvSpPr>
          <p:spPr bwMode="auto">
            <a:xfrm>
              <a:off x="1666" y="1338"/>
              <a:ext cx="351" cy="302"/>
            </a:xfrm>
            <a:custGeom>
              <a:avLst/>
              <a:gdLst>
                <a:gd name="T0" fmla="*/ 229 w 1293"/>
                <a:gd name="T1" fmla="*/ 0 h 1208"/>
                <a:gd name="T2" fmla="*/ 122 w 1293"/>
                <a:gd name="T3" fmla="*/ 57 h 1208"/>
                <a:gd name="T4" fmla="*/ 0 w 1293"/>
                <a:gd name="T5" fmla="*/ 231 h 1208"/>
                <a:gd name="T6" fmla="*/ 37 w 1293"/>
                <a:gd name="T7" fmla="*/ 358 h 1208"/>
                <a:gd name="T8" fmla="*/ 248 w 1293"/>
                <a:gd name="T9" fmla="*/ 414 h 1208"/>
                <a:gd name="T10" fmla="*/ 498 w 1293"/>
                <a:gd name="T11" fmla="*/ 414 h 1208"/>
                <a:gd name="T12" fmla="*/ 558 w 1293"/>
                <a:gd name="T13" fmla="*/ 521 h 1208"/>
                <a:gd name="T14" fmla="*/ 678 w 1293"/>
                <a:gd name="T15" fmla="*/ 531 h 1208"/>
                <a:gd name="T16" fmla="*/ 764 w 1293"/>
                <a:gd name="T17" fmla="*/ 638 h 1208"/>
                <a:gd name="T18" fmla="*/ 708 w 1293"/>
                <a:gd name="T19" fmla="*/ 753 h 1208"/>
                <a:gd name="T20" fmla="*/ 605 w 1293"/>
                <a:gd name="T21" fmla="*/ 865 h 1208"/>
                <a:gd name="T22" fmla="*/ 487 w 1293"/>
                <a:gd name="T23" fmla="*/ 859 h 1208"/>
                <a:gd name="T24" fmla="*/ 399 w 1293"/>
                <a:gd name="T25" fmla="*/ 907 h 1208"/>
                <a:gd name="T26" fmla="*/ 678 w 1293"/>
                <a:gd name="T27" fmla="*/ 966 h 1208"/>
                <a:gd name="T28" fmla="*/ 815 w 1293"/>
                <a:gd name="T29" fmla="*/ 1143 h 1208"/>
                <a:gd name="T30" fmla="*/ 993 w 1293"/>
                <a:gd name="T31" fmla="*/ 1208 h 1208"/>
                <a:gd name="T32" fmla="*/ 993 w 1293"/>
                <a:gd name="T33" fmla="*/ 1160 h 1208"/>
                <a:gd name="T34" fmla="*/ 907 w 1293"/>
                <a:gd name="T35" fmla="*/ 1044 h 1208"/>
                <a:gd name="T36" fmla="*/ 1058 w 1293"/>
                <a:gd name="T37" fmla="*/ 1138 h 1208"/>
                <a:gd name="T38" fmla="*/ 1110 w 1293"/>
                <a:gd name="T39" fmla="*/ 1096 h 1208"/>
                <a:gd name="T40" fmla="*/ 1001 w 1293"/>
                <a:gd name="T41" fmla="*/ 917 h 1208"/>
                <a:gd name="T42" fmla="*/ 985 w 1293"/>
                <a:gd name="T43" fmla="*/ 810 h 1208"/>
                <a:gd name="T44" fmla="*/ 1066 w 1293"/>
                <a:gd name="T45" fmla="*/ 810 h 1208"/>
                <a:gd name="T46" fmla="*/ 1110 w 1293"/>
                <a:gd name="T47" fmla="*/ 917 h 1208"/>
                <a:gd name="T48" fmla="*/ 1222 w 1293"/>
                <a:gd name="T49" fmla="*/ 940 h 1208"/>
                <a:gd name="T50" fmla="*/ 1293 w 1293"/>
                <a:gd name="T51" fmla="*/ 830 h 1208"/>
                <a:gd name="T52" fmla="*/ 1293 w 1293"/>
                <a:gd name="T53" fmla="*/ 711 h 1208"/>
                <a:gd name="T54" fmla="*/ 1157 w 1293"/>
                <a:gd name="T55" fmla="*/ 628 h 1208"/>
                <a:gd name="T56" fmla="*/ 1092 w 1293"/>
                <a:gd name="T57" fmla="*/ 628 h 1208"/>
                <a:gd name="T58" fmla="*/ 1058 w 1293"/>
                <a:gd name="T59" fmla="*/ 573 h 1208"/>
                <a:gd name="T60" fmla="*/ 964 w 1293"/>
                <a:gd name="T61" fmla="*/ 531 h 1208"/>
                <a:gd name="T62" fmla="*/ 1100 w 1293"/>
                <a:gd name="T63" fmla="*/ 515 h 1208"/>
                <a:gd name="T64" fmla="*/ 1078 w 1293"/>
                <a:gd name="T65" fmla="*/ 458 h 1208"/>
                <a:gd name="T66" fmla="*/ 985 w 1293"/>
                <a:gd name="T67" fmla="*/ 365 h 1208"/>
                <a:gd name="T68" fmla="*/ 985 w 1293"/>
                <a:gd name="T69" fmla="*/ 286 h 1208"/>
                <a:gd name="T70" fmla="*/ 815 w 1293"/>
                <a:gd name="T71" fmla="*/ 266 h 1208"/>
                <a:gd name="T72" fmla="*/ 800 w 1293"/>
                <a:gd name="T73" fmla="*/ 214 h 1208"/>
                <a:gd name="T74" fmla="*/ 701 w 1293"/>
                <a:gd name="T75" fmla="*/ 164 h 1208"/>
                <a:gd name="T76" fmla="*/ 628 w 1293"/>
                <a:gd name="T77" fmla="*/ 44 h 1208"/>
                <a:gd name="T78" fmla="*/ 435 w 1293"/>
                <a:gd name="T79" fmla="*/ 38 h 1208"/>
                <a:gd name="T80" fmla="*/ 292 w 1293"/>
                <a:gd name="T81" fmla="*/ 67 h 1208"/>
                <a:gd name="T82" fmla="*/ 213 w 1293"/>
                <a:gd name="T83" fmla="*/ 236 h 1208"/>
                <a:gd name="T84" fmla="*/ 248 w 1293"/>
                <a:gd name="T85" fmla="*/ 44 h 1208"/>
                <a:gd name="T86" fmla="*/ 229 w 1293"/>
                <a:gd name="T87" fmla="*/ 0 h 12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3"/>
                <a:gd name="T133" fmla="*/ 0 h 1208"/>
                <a:gd name="T134" fmla="*/ 1293 w 1293"/>
                <a:gd name="T135" fmla="*/ 1208 h 12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3" h="1208">
                  <a:moveTo>
                    <a:pt x="229" y="0"/>
                  </a:moveTo>
                  <a:lnTo>
                    <a:pt x="122" y="57"/>
                  </a:lnTo>
                  <a:lnTo>
                    <a:pt x="0" y="231"/>
                  </a:lnTo>
                  <a:lnTo>
                    <a:pt x="37" y="358"/>
                  </a:lnTo>
                  <a:lnTo>
                    <a:pt x="248" y="414"/>
                  </a:lnTo>
                  <a:lnTo>
                    <a:pt x="498" y="414"/>
                  </a:lnTo>
                  <a:lnTo>
                    <a:pt x="558" y="521"/>
                  </a:lnTo>
                  <a:lnTo>
                    <a:pt x="678" y="531"/>
                  </a:lnTo>
                  <a:lnTo>
                    <a:pt x="764" y="638"/>
                  </a:lnTo>
                  <a:lnTo>
                    <a:pt x="708" y="753"/>
                  </a:lnTo>
                  <a:lnTo>
                    <a:pt x="605" y="865"/>
                  </a:lnTo>
                  <a:lnTo>
                    <a:pt x="487" y="859"/>
                  </a:lnTo>
                  <a:lnTo>
                    <a:pt x="399" y="907"/>
                  </a:lnTo>
                  <a:lnTo>
                    <a:pt x="678" y="966"/>
                  </a:lnTo>
                  <a:lnTo>
                    <a:pt x="815" y="1143"/>
                  </a:lnTo>
                  <a:lnTo>
                    <a:pt x="993" y="1208"/>
                  </a:lnTo>
                  <a:lnTo>
                    <a:pt x="993" y="1160"/>
                  </a:lnTo>
                  <a:lnTo>
                    <a:pt x="907" y="1044"/>
                  </a:lnTo>
                  <a:lnTo>
                    <a:pt x="1058" y="1138"/>
                  </a:lnTo>
                  <a:lnTo>
                    <a:pt x="1110" y="1096"/>
                  </a:lnTo>
                  <a:lnTo>
                    <a:pt x="1001" y="917"/>
                  </a:lnTo>
                  <a:lnTo>
                    <a:pt x="985" y="810"/>
                  </a:lnTo>
                  <a:lnTo>
                    <a:pt x="1066" y="810"/>
                  </a:lnTo>
                  <a:lnTo>
                    <a:pt x="1110" y="917"/>
                  </a:lnTo>
                  <a:lnTo>
                    <a:pt x="1222" y="940"/>
                  </a:lnTo>
                  <a:lnTo>
                    <a:pt x="1293" y="830"/>
                  </a:lnTo>
                  <a:lnTo>
                    <a:pt x="1293" y="711"/>
                  </a:lnTo>
                  <a:lnTo>
                    <a:pt x="1157" y="628"/>
                  </a:lnTo>
                  <a:lnTo>
                    <a:pt x="1092" y="628"/>
                  </a:lnTo>
                  <a:lnTo>
                    <a:pt x="1058" y="573"/>
                  </a:lnTo>
                  <a:lnTo>
                    <a:pt x="964" y="531"/>
                  </a:lnTo>
                  <a:lnTo>
                    <a:pt x="1100" y="515"/>
                  </a:lnTo>
                  <a:lnTo>
                    <a:pt x="1078" y="458"/>
                  </a:lnTo>
                  <a:lnTo>
                    <a:pt x="985" y="365"/>
                  </a:lnTo>
                  <a:lnTo>
                    <a:pt x="985" y="286"/>
                  </a:lnTo>
                  <a:lnTo>
                    <a:pt x="815" y="266"/>
                  </a:lnTo>
                  <a:lnTo>
                    <a:pt x="800" y="214"/>
                  </a:lnTo>
                  <a:lnTo>
                    <a:pt x="701" y="164"/>
                  </a:lnTo>
                  <a:lnTo>
                    <a:pt x="628" y="44"/>
                  </a:lnTo>
                  <a:lnTo>
                    <a:pt x="435" y="38"/>
                  </a:lnTo>
                  <a:lnTo>
                    <a:pt x="292" y="67"/>
                  </a:lnTo>
                  <a:lnTo>
                    <a:pt x="213" y="236"/>
                  </a:lnTo>
                  <a:lnTo>
                    <a:pt x="248" y="44"/>
                  </a:lnTo>
                  <a:lnTo>
                    <a:pt x="229"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42" name="Freeform 11"/>
            <p:cNvSpPr>
              <a:spLocks noChangeAspect="1"/>
            </p:cNvSpPr>
            <p:nvPr/>
          </p:nvSpPr>
          <p:spPr bwMode="auto">
            <a:xfrm>
              <a:off x="1631" y="1094"/>
              <a:ext cx="457" cy="185"/>
            </a:xfrm>
            <a:custGeom>
              <a:avLst/>
              <a:gdLst>
                <a:gd name="T0" fmla="*/ 1689 w 1689"/>
                <a:gd name="T1" fmla="*/ 111 h 740"/>
                <a:gd name="T2" fmla="*/ 1496 w 1689"/>
                <a:gd name="T3" fmla="*/ 66 h 740"/>
                <a:gd name="T4" fmla="*/ 1310 w 1689"/>
                <a:gd name="T5" fmla="*/ 59 h 740"/>
                <a:gd name="T6" fmla="*/ 1180 w 1689"/>
                <a:gd name="T7" fmla="*/ 0 h 740"/>
                <a:gd name="T8" fmla="*/ 823 w 1689"/>
                <a:gd name="T9" fmla="*/ 19 h 740"/>
                <a:gd name="T10" fmla="*/ 701 w 1689"/>
                <a:gd name="T11" fmla="*/ 66 h 740"/>
                <a:gd name="T12" fmla="*/ 487 w 1689"/>
                <a:gd name="T13" fmla="*/ 66 h 740"/>
                <a:gd name="T14" fmla="*/ 445 w 1689"/>
                <a:gd name="T15" fmla="*/ 125 h 740"/>
                <a:gd name="T16" fmla="*/ 263 w 1689"/>
                <a:gd name="T17" fmla="*/ 131 h 740"/>
                <a:gd name="T18" fmla="*/ 466 w 1689"/>
                <a:gd name="T19" fmla="*/ 245 h 740"/>
                <a:gd name="T20" fmla="*/ 415 w 1689"/>
                <a:gd name="T21" fmla="*/ 300 h 740"/>
                <a:gd name="T22" fmla="*/ 299 w 1689"/>
                <a:gd name="T23" fmla="*/ 240 h 740"/>
                <a:gd name="T24" fmla="*/ 229 w 1689"/>
                <a:gd name="T25" fmla="*/ 211 h 740"/>
                <a:gd name="T26" fmla="*/ 206 w 1689"/>
                <a:gd name="T27" fmla="*/ 165 h 740"/>
                <a:gd name="T28" fmla="*/ 102 w 1689"/>
                <a:gd name="T29" fmla="*/ 175 h 740"/>
                <a:gd name="T30" fmla="*/ 8 w 1689"/>
                <a:gd name="T31" fmla="*/ 222 h 740"/>
                <a:gd name="T32" fmla="*/ 0 w 1689"/>
                <a:gd name="T33" fmla="*/ 381 h 740"/>
                <a:gd name="T34" fmla="*/ 78 w 1689"/>
                <a:gd name="T35" fmla="*/ 409 h 740"/>
                <a:gd name="T36" fmla="*/ 195 w 1689"/>
                <a:gd name="T37" fmla="*/ 409 h 740"/>
                <a:gd name="T38" fmla="*/ 115 w 1689"/>
                <a:gd name="T39" fmla="*/ 484 h 740"/>
                <a:gd name="T40" fmla="*/ 224 w 1689"/>
                <a:gd name="T41" fmla="*/ 583 h 740"/>
                <a:gd name="T42" fmla="*/ 258 w 1689"/>
                <a:gd name="T43" fmla="*/ 523 h 740"/>
                <a:gd name="T44" fmla="*/ 445 w 1689"/>
                <a:gd name="T45" fmla="*/ 409 h 740"/>
                <a:gd name="T46" fmla="*/ 502 w 1689"/>
                <a:gd name="T47" fmla="*/ 427 h 740"/>
                <a:gd name="T48" fmla="*/ 336 w 1689"/>
                <a:gd name="T49" fmla="*/ 521 h 740"/>
                <a:gd name="T50" fmla="*/ 435 w 1689"/>
                <a:gd name="T51" fmla="*/ 568 h 740"/>
                <a:gd name="T52" fmla="*/ 343 w 1689"/>
                <a:gd name="T53" fmla="*/ 595 h 740"/>
                <a:gd name="T54" fmla="*/ 263 w 1689"/>
                <a:gd name="T55" fmla="*/ 688 h 740"/>
                <a:gd name="T56" fmla="*/ 422 w 1689"/>
                <a:gd name="T57" fmla="*/ 724 h 740"/>
                <a:gd name="T58" fmla="*/ 808 w 1689"/>
                <a:gd name="T59" fmla="*/ 740 h 740"/>
                <a:gd name="T60" fmla="*/ 721 w 1689"/>
                <a:gd name="T61" fmla="*/ 670 h 740"/>
                <a:gd name="T62" fmla="*/ 831 w 1689"/>
                <a:gd name="T63" fmla="*/ 602 h 740"/>
                <a:gd name="T64" fmla="*/ 883 w 1689"/>
                <a:gd name="T65" fmla="*/ 490 h 740"/>
                <a:gd name="T66" fmla="*/ 1001 w 1689"/>
                <a:gd name="T67" fmla="*/ 476 h 740"/>
                <a:gd name="T68" fmla="*/ 987 w 1689"/>
                <a:gd name="T69" fmla="*/ 409 h 740"/>
                <a:gd name="T70" fmla="*/ 1146 w 1689"/>
                <a:gd name="T71" fmla="*/ 404 h 740"/>
                <a:gd name="T72" fmla="*/ 1243 w 1689"/>
                <a:gd name="T73" fmla="*/ 290 h 740"/>
                <a:gd name="T74" fmla="*/ 1436 w 1689"/>
                <a:gd name="T75" fmla="*/ 255 h 740"/>
                <a:gd name="T76" fmla="*/ 1581 w 1689"/>
                <a:gd name="T77" fmla="*/ 153 h 740"/>
                <a:gd name="T78" fmla="*/ 1689 w 1689"/>
                <a:gd name="T79" fmla="*/ 111 h 7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9"/>
                <a:gd name="T121" fmla="*/ 0 h 740"/>
                <a:gd name="T122" fmla="*/ 1689 w 1689"/>
                <a:gd name="T123" fmla="*/ 740 h 7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9" h="740">
                  <a:moveTo>
                    <a:pt x="1689" y="111"/>
                  </a:moveTo>
                  <a:lnTo>
                    <a:pt x="1496" y="66"/>
                  </a:lnTo>
                  <a:lnTo>
                    <a:pt x="1310" y="59"/>
                  </a:lnTo>
                  <a:lnTo>
                    <a:pt x="1180" y="0"/>
                  </a:lnTo>
                  <a:lnTo>
                    <a:pt x="823" y="19"/>
                  </a:lnTo>
                  <a:lnTo>
                    <a:pt x="701" y="66"/>
                  </a:lnTo>
                  <a:lnTo>
                    <a:pt x="487" y="66"/>
                  </a:lnTo>
                  <a:lnTo>
                    <a:pt x="445" y="125"/>
                  </a:lnTo>
                  <a:lnTo>
                    <a:pt x="263" y="131"/>
                  </a:lnTo>
                  <a:lnTo>
                    <a:pt x="466" y="245"/>
                  </a:lnTo>
                  <a:lnTo>
                    <a:pt x="415" y="300"/>
                  </a:lnTo>
                  <a:lnTo>
                    <a:pt x="299" y="240"/>
                  </a:lnTo>
                  <a:lnTo>
                    <a:pt x="229" y="211"/>
                  </a:lnTo>
                  <a:lnTo>
                    <a:pt x="206" y="165"/>
                  </a:lnTo>
                  <a:lnTo>
                    <a:pt x="102" y="175"/>
                  </a:lnTo>
                  <a:lnTo>
                    <a:pt x="8" y="222"/>
                  </a:lnTo>
                  <a:lnTo>
                    <a:pt x="0" y="381"/>
                  </a:lnTo>
                  <a:lnTo>
                    <a:pt x="78" y="409"/>
                  </a:lnTo>
                  <a:lnTo>
                    <a:pt x="195" y="409"/>
                  </a:lnTo>
                  <a:lnTo>
                    <a:pt x="115" y="484"/>
                  </a:lnTo>
                  <a:lnTo>
                    <a:pt x="224" y="583"/>
                  </a:lnTo>
                  <a:lnTo>
                    <a:pt x="258" y="523"/>
                  </a:lnTo>
                  <a:lnTo>
                    <a:pt x="445" y="409"/>
                  </a:lnTo>
                  <a:lnTo>
                    <a:pt x="502" y="427"/>
                  </a:lnTo>
                  <a:lnTo>
                    <a:pt x="336" y="521"/>
                  </a:lnTo>
                  <a:lnTo>
                    <a:pt x="435" y="568"/>
                  </a:lnTo>
                  <a:lnTo>
                    <a:pt x="343" y="595"/>
                  </a:lnTo>
                  <a:lnTo>
                    <a:pt x="263" y="688"/>
                  </a:lnTo>
                  <a:lnTo>
                    <a:pt x="422" y="724"/>
                  </a:lnTo>
                  <a:lnTo>
                    <a:pt x="808" y="740"/>
                  </a:lnTo>
                  <a:lnTo>
                    <a:pt x="721" y="670"/>
                  </a:lnTo>
                  <a:lnTo>
                    <a:pt x="831" y="602"/>
                  </a:lnTo>
                  <a:lnTo>
                    <a:pt x="883" y="490"/>
                  </a:lnTo>
                  <a:lnTo>
                    <a:pt x="1001" y="476"/>
                  </a:lnTo>
                  <a:lnTo>
                    <a:pt x="987" y="409"/>
                  </a:lnTo>
                  <a:lnTo>
                    <a:pt x="1146" y="404"/>
                  </a:lnTo>
                  <a:lnTo>
                    <a:pt x="1243" y="290"/>
                  </a:lnTo>
                  <a:lnTo>
                    <a:pt x="1436" y="255"/>
                  </a:lnTo>
                  <a:lnTo>
                    <a:pt x="1581" y="153"/>
                  </a:lnTo>
                  <a:lnTo>
                    <a:pt x="1689" y="111"/>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43" name="Freeform 12"/>
            <p:cNvSpPr>
              <a:spLocks noChangeAspect="1"/>
            </p:cNvSpPr>
            <p:nvPr/>
          </p:nvSpPr>
          <p:spPr bwMode="auto">
            <a:xfrm>
              <a:off x="1614" y="1271"/>
              <a:ext cx="221" cy="65"/>
            </a:xfrm>
            <a:custGeom>
              <a:avLst/>
              <a:gdLst>
                <a:gd name="T0" fmla="*/ 0 w 815"/>
                <a:gd name="T1" fmla="*/ 0 h 263"/>
                <a:gd name="T2" fmla="*/ 140 w 815"/>
                <a:gd name="T3" fmla="*/ 50 h 263"/>
                <a:gd name="T4" fmla="*/ 291 w 815"/>
                <a:gd name="T5" fmla="*/ 36 h 263"/>
                <a:gd name="T6" fmla="*/ 470 w 815"/>
                <a:gd name="T7" fmla="*/ 145 h 263"/>
                <a:gd name="T8" fmla="*/ 815 w 815"/>
                <a:gd name="T9" fmla="*/ 145 h 263"/>
                <a:gd name="T10" fmla="*/ 770 w 815"/>
                <a:gd name="T11" fmla="*/ 263 h 263"/>
                <a:gd name="T12" fmla="*/ 463 w 815"/>
                <a:gd name="T13" fmla="*/ 249 h 263"/>
                <a:gd name="T14" fmla="*/ 276 w 815"/>
                <a:gd name="T15" fmla="*/ 214 h 263"/>
                <a:gd name="T16" fmla="*/ 169 w 815"/>
                <a:gd name="T17" fmla="*/ 192 h 263"/>
                <a:gd name="T18" fmla="*/ 112 w 815"/>
                <a:gd name="T19" fmla="*/ 88 h 263"/>
                <a:gd name="T20" fmla="*/ 0 w 815"/>
                <a:gd name="T21" fmla="*/ 78 h 263"/>
                <a:gd name="T22" fmla="*/ 0 w 815"/>
                <a:gd name="T23" fmla="*/ 0 h 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5"/>
                <a:gd name="T37" fmla="*/ 0 h 263"/>
                <a:gd name="T38" fmla="*/ 815 w 815"/>
                <a:gd name="T39" fmla="*/ 263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5" h="263">
                  <a:moveTo>
                    <a:pt x="0" y="0"/>
                  </a:moveTo>
                  <a:lnTo>
                    <a:pt x="140" y="50"/>
                  </a:lnTo>
                  <a:lnTo>
                    <a:pt x="291" y="36"/>
                  </a:lnTo>
                  <a:lnTo>
                    <a:pt x="470" y="145"/>
                  </a:lnTo>
                  <a:lnTo>
                    <a:pt x="815" y="145"/>
                  </a:lnTo>
                  <a:lnTo>
                    <a:pt x="770" y="263"/>
                  </a:lnTo>
                  <a:lnTo>
                    <a:pt x="463" y="249"/>
                  </a:lnTo>
                  <a:lnTo>
                    <a:pt x="276" y="214"/>
                  </a:lnTo>
                  <a:lnTo>
                    <a:pt x="169" y="192"/>
                  </a:lnTo>
                  <a:lnTo>
                    <a:pt x="112" y="88"/>
                  </a:lnTo>
                  <a:lnTo>
                    <a:pt x="0" y="78"/>
                  </a:lnTo>
                  <a:lnTo>
                    <a:pt x="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44" name="Freeform 13"/>
            <p:cNvSpPr>
              <a:spLocks noChangeAspect="1"/>
            </p:cNvSpPr>
            <p:nvPr/>
          </p:nvSpPr>
          <p:spPr bwMode="auto">
            <a:xfrm>
              <a:off x="1909" y="1079"/>
              <a:ext cx="798" cy="623"/>
            </a:xfrm>
            <a:custGeom>
              <a:avLst/>
              <a:gdLst>
                <a:gd name="T0" fmla="*/ 2410 w 2948"/>
                <a:gd name="T1" fmla="*/ 126 h 2488"/>
                <a:gd name="T2" fmla="*/ 2131 w 2948"/>
                <a:gd name="T3" fmla="*/ 79 h 2488"/>
                <a:gd name="T4" fmla="*/ 2153 w 2948"/>
                <a:gd name="T5" fmla="*/ 27 h 2488"/>
                <a:gd name="T6" fmla="*/ 1722 w 2948"/>
                <a:gd name="T7" fmla="*/ 49 h 2488"/>
                <a:gd name="T8" fmla="*/ 1301 w 2948"/>
                <a:gd name="T9" fmla="*/ 126 h 2488"/>
                <a:gd name="T10" fmla="*/ 1081 w 2948"/>
                <a:gd name="T11" fmla="*/ 224 h 2488"/>
                <a:gd name="T12" fmla="*/ 713 w 2948"/>
                <a:gd name="T13" fmla="*/ 224 h 2488"/>
                <a:gd name="T14" fmla="*/ 456 w 2948"/>
                <a:gd name="T15" fmla="*/ 360 h 2488"/>
                <a:gd name="T16" fmla="*/ 393 w 2948"/>
                <a:gd name="T17" fmla="*/ 469 h 2488"/>
                <a:gd name="T18" fmla="*/ 127 w 2948"/>
                <a:gd name="T19" fmla="*/ 550 h 2488"/>
                <a:gd name="T20" fmla="*/ 122 w 2948"/>
                <a:gd name="T21" fmla="*/ 714 h 2488"/>
                <a:gd name="T22" fmla="*/ 86 w 2948"/>
                <a:gd name="T23" fmla="*/ 826 h 2488"/>
                <a:gd name="T24" fmla="*/ 229 w 2948"/>
                <a:gd name="T25" fmla="*/ 894 h 2488"/>
                <a:gd name="T26" fmla="*/ 758 w 2948"/>
                <a:gd name="T27" fmla="*/ 985 h 2488"/>
                <a:gd name="T28" fmla="*/ 815 w 2948"/>
                <a:gd name="T29" fmla="*/ 1287 h 2488"/>
                <a:gd name="T30" fmla="*/ 872 w 2948"/>
                <a:gd name="T31" fmla="*/ 1400 h 2488"/>
                <a:gd name="T32" fmla="*/ 758 w 2948"/>
                <a:gd name="T33" fmla="*/ 1537 h 2488"/>
                <a:gd name="T34" fmla="*/ 872 w 2948"/>
                <a:gd name="T35" fmla="*/ 1613 h 2488"/>
                <a:gd name="T36" fmla="*/ 722 w 2948"/>
                <a:gd name="T37" fmla="*/ 1730 h 2488"/>
                <a:gd name="T38" fmla="*/ 931 w 2948"/>
                <a:gd name="T39" fmla="*/ 2165 h 2488"/>
                <a:gd name="T40" fmla="*/ 1043 w 2948"/>
                <a:gd name="T41" fmla="*/ 2416 h 2488"/>
                <a:gd name="T42" fmla="*/ 1256 w 2948"/>
                <a:gd name="T43" fmla="*/ 2406 h 2488"/>
                <a:gd name="T44" fmla="*/ 1428 w 2948"/>
                <a:gd name="T45" fmla="*/ 1957 h 2488"/>
                <a:gd name="T46" fmla="*/ 1572 w 2948"/>
                <a:gd name="T47" fmla="*/ 1900 h 2488"/>
                <a:gd name="T48" fmla="*/ 1774 w 2948"/>
                <a:gd name="T49" fmla="*/ 1816 h 2488"/>
                <a:gd name="T50" fmla="*/ 2109 w 2948"/>
                <a:gd name="T51" fmla="*/ 1663 h 2488"/>
                <a:gd name="T52" fmla="*/ 2429 w 2948"/>
                <a:gd name="T53" fmla="*/ 1545 h 2488"/>
                <a:gd name="T54" fmla="*/ 2233 w 2948"/>
                <a:gd name="T55" fmla="*/ 1472 h 2488"/>
                <a:gd name="T56" fmla="*/ 2295 w 2948"/>
                <a:gd name="T57" fmla="*/ 1435 h 2488"/>
                <a:gd name="T58" fmla="*/ 2303 w 2948"/>
                <a:gd name="T59" fmla="*/ 1321 h 2488"/>
                <a:gd name="T60" fmla="*/ 2416 w 2948"/>
                <a:gd name="T61" fmla="*/ 1301 h 2488"/>
                <a:gd name="T62" fmla="*/ 2410 w 2948"/>
                <a:gd name="T63" fmla="*/ 1120 h 2488"/>
                <a:gd name="T64" fmla="*/ 2467 w 2948"/>
                <a:gd name="T65" fmla="*/ 943 h 2488"/>
                <a:gd name="T66" fmla="*/ 2474 w 2948"/>
                <a:gd name="T67" fmla="*/ 826 h 2488"/>
                <a:gd name="T68" fmla="*/ 2603 w 2948"/>
                <a:gd name="T69" fmla="*/ 852 h 2488"/>
                <a:gd name="T70" fmla="*/ 2531 w 2948"/>
                <a:gd name="T71" fmla="*/ 678 h 2488"/>
                <a:gd name="T72" fmla="*/ 2702 w 2948"/>
                <a:gd name="T73" fmla="*/ 451 h 2488"/>
                <a:gd name="T74" fmla="*/ 2948 w 2948"/>
                <a:gd name="T75" fmla="*/ 300 h 2488"/>
                <a:gd name="T76" fmla="*/ 2767 w 2948"/>
                <a:gd name="T77" fmla="*/ 243 h 2488"/>
                <a:gd name="T78" fmla="*/ 2489 w 2948"/>
                <a:gd name="T79" fmla="*/ 300 h 2488"/>
                <a:gd name="T80" fmla="*/ 2416 w 2948"/>
                <a:gd name="T81" fmla="*/ 250 h 2488"/>
                <a:gd name="T82" fmla="*/ 2402 w 2948"/>
                <a:gd name="T83" fmla="*/ 198 h 24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8"/>
                <a:gd name="T127" fmla="*/ 0 h 2488"/>
                <a:gd name="T128" fmla="*/ 2948 w 2948"/>
                <a:gd name="T129" fmla="*/ 2488 h 24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8" h="2488">
                  <a:moveTo>
                    <a:pt x="2489" y="185"/>
                  </a:moveTo>
                  <a:lnTo>
                    <a:pt x="2410" y="126"/>
                  </a:lnTo>
                  <a:lnTo>
                    <a:pt x="2223" y="114"/>
                  </a:lnTo>
                  <a:lnTo>
                    <a:pt x="2131" y="79"/>
                  </a:lnTo>
                  <a:lnTo>
                    <a:pt x="1980" y="114"/>
                  </a:lnTo>
                  <a:lnTo>
                    <a:pt x="2153" y="27"/>
                  </a:lnTo>
                  <a:lnTo>
                    <a:pt x="1903" y="0"/>
                  </a:lnTo>
                  <a:lnTo>
                    <a:pt x="1722" y="49"/>
                  </a:lnTo>
                  <a:lnTo>
                    <a:pt x="1438" y="71"/>
                  </a:lnTo>
                  <a:lnTo>
                    <a:pt x="1301" y="126"/>
                  </a:lnTo>
                  <a:lnTo>
                    <a:pt x="1142" y="141"/>
                  </a:lnTo>
                  <a:lnTo>
                    <a:pt x="1081" y="224"/>
                  </a:lnTo>
                  <a:lnTo>
                    <a:pt x="951" y="171"/>
                  </a:lnTo>
                  <a:lnTo>
                    <a:pt x="713" y="224"/>
                  </a:lnTo>
                  <a:lnTo>
                    <a:pt x="563" y="250"/>
                  </a:lnTo>
                  <a:lnTo>
                    <a:pt x="456" y="360"/>
                  </a:lnTo>
                  <a:lnTo>
                    <a:pt x="320" y="414"/>
                  </a:lnTo>
                  <a:lnTo>
                    <a:pt x="393" y="469"/>
                  </a:lnTo>
                  <a:lnTo>
                    <a:pt x="291" y="526"/>
                  </a:lnTo>
                  <a:lnTo>
                    <a:pt x="127" y="550"/>
                  </a:lnTo>
                  <a:lnTo>
                    <a:pt x="0" y="662"/>
                  </a:lnTo>
                  <a:lnTo>
                    <a:pt x="122" y="714"/>
                  </a:lnTo>
                  <a:lnTo>
                    <a:pt x="34" y="772"/>
                  </a:lnTo>
                  <a:lnTo>
                    <a:pt x="86" y="826"/>
                  </a:lnTo>
                  <a:lnTo>
                    <a:pt x="263" y="826"/>
                  </a:lnTo>
                  <a:lnTo>
                    <a:pt x="229" y="894"/>
                  </a:lnTo>
                  <a:lnTo>
                    <a:pt x="659" y="909"/>
                  </a:lnTo>
                  <a:lnTo>
                    <a:pt x="758" y="985"/>
                  </a:lnTo>
                  <a:lnTo>
                    <a:pt x="727" y="1212"/>
                  </a:lnTo>
                  <a:lnTo>
                    <a:pt x="815" y="1287"/>
                  </a:lnTo>
                  <a:lnTo>
                    <a:pt x="722" y="1373"/>
                  </a:lnTo>
                  <a:lnTo>
                    <a:pt x="872" y="1400"/>
                  </a:lnTo>
                  <a:lnTo>
                    <a:pt x="743" y="1407"/>
                  </a:lnTo>
                  <a:lnTo>
                    <a:pt x="758" y="1537"/>
                  </a:lnTo>
                  <a:lnTo>
                    <a:pt x="931" y="1571"/>
                  </a:lnTo>
                  <a:lnTo>
                    <a:pt x="872" y="1613"/>
                  </a:lnTo>
                  <a:lnTo>
                    <a:pt x="766" y="1613"/>
                  </a:lnTo>
                  <a:lnTo>
                    <a:pt x="722" y="1730"/>
                  </a:lnTo>
                  <a:lnTo>
                    <a:pt x="785" y="1922"/>
                  </a:lnTo>
                  <a:lnTo>
                    <a:pt x="931" y="2165"/>
                  </a:lnTo>
                  <a:lnTo>
                    <a:pt x="931" y="2243"/>
                  </a:lnTo>
                  <a:lnTo>
                    <a:pt x="1043" y="2416"/>
                  </a:lnTo>
                  <a:lnTo>
                    <a:pt x="1222" y="2488"/>
                  </a:lnTo>
                  <a:lnTo>
                    <a:pt x="1256" y="2406"/>
                  </a:lnTo>
                  <a:lnTo>
                    <a:pt x="1420" y="2215"/>
                  </a:lnTo>
                  <a:lnTo>
                    <a:pt x="1428" y="1957"/>
                  </a:lnTo>
                  <a:lnTo>
                    <a:pt x="1535" y="1975"/>
                  </a:lnTo>
                  <a:lnTo>
                    <a:pt x="1572" y="1900"/>
                  </a:lnTo>
                  <a:lnTo>
                    <a:pt x="1681" y="1894"/>
                  </a:lnTo>
                  <a:lnTo>
                    <a:pt x="1774" y="1816"/>
                  </a:lnTo>
                  <a:lnTo>
                    <a:pt x="1923" y="1673"/>
                  </a:lnTo>
                  <a:lnTo>
                    <a:pt x="2109" y="1663"/>
                  </a:lnTo>
                  <a:lnTo>
                    <a:pt x="2168" y="1594"/>
                  </a:lnTo>
                  <a:lnTo>
                    <a:pt x="2429" y="1545"/>
                  </a:lnTo>
                  <a:lnTo>
                    <a:pt x="2437" y="1493"/>
                  </a:lnTo>
                  <a:lnTo>
                    <a:pt x="2233" y="1472"/>
                  </a:lnTo>
                  <a:lnTo>
                    <a:pt x="2215" y="1373"/>
                  </a:lnTo>
                  <a:lnTo>
                    <a:pt x="2295" y="1435"/>
                  </a:lnTo>
                  <a:lnTo>
                    <a:pt x="2454" y="1420"/>
                  </a:lnTo>
                  <a:lnTo>
                    <a:pt x="2303" y="1321"/>
                  </a:lnTo>
                  <a:lnTo>
                    <a:pt x="2317" y="1249"/>
                  </a:lnTo>
                  <a:lnTo>
                    <a:pt x="2416" y="1301"/>
                  </a:lnTo>
                  <a:lnTo>
                    <a:pt x="2467" y="1199"/>
                  </a:lnTo>
                  <a:lnTo>
                    <a:pt x="2410" y="1120"/>
                  </a:lnTo>
                  <a:lnTo>
                    <a:pt x="2551" y="1063"/>
                  </a:lnTo>
                  <a:lnTo>
                    <a:pt x="2467" y="943"/>
                  </a:lnTo>
                  <a:lnTo>
                    <a:pt x="2531" y="943"/>
                  </a:lnTo>
                  <a:lnTo>
                    <a:pt x="2474" y="826"/>
                  </a:lnTo>
                  <a:lnTo>
                    <a:pt x="2538" y="826"/>
                  </a:lnTo>
                  <a:lnTo>
                    <a:pt x="2603" y="852"/>
                  </a:lnTo>
                  <a:lnTo>
                    <a:pt x="2630" y="772"/>
                  </a:lnTo>
                  <a:lnTo>
                    <a:pt x="2531" y="678"/>
                  </a:lnTo>
                  <a:lnTo>
                    <a:pt x="2559" y="469"/>
                  </a:lnTo>
                  <a:lnTo>
                    <a:pt x="2702" y="451"/>
                  </a:lnTo>
                  <a:lnTo>
                    <a:pt x="2730" y="377"/>
                  </a:lnTo>
                  <a:lnTo>
                    <a:pt x="2948" y="300"/>
                  </a:lnTo>
                  <a:lnTo>
                    <a:pt x="2889" y="250"/>
                  </a:lnTo>
                  <a:lnTo>
                    <a:pt x="2767" y="243"/>
                  </a:lnTo>
                  <a:lnTo>
                    <a:pt x="2645" y="315"/>
                  </a:lnTo>
                  <a:lnTo>
                    <a:pt x="2489" y="300"/>
                  </a:lnTo>
                  <a:lnTo>
                    <a:pt x="2382" y="372"/>
                  </a:lnTo>
                  <a:lnTo>
                    <a:pt x="2416" y="250"/>
                  </a:lnTo>
                  <a:lnTo>
                    <a:pt x="2268" y="225"/>
                  </a:lnTo>
                  <a:lnTo>
                    <a:pt x="2402" y="198"/>
                  </a:lnTo>
                  <a:lnTo>
                    <a:pt x="2489" y="185"/>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45" name="Freeform 14"/>
            <p:cNvSpPr>
              <a:spLocks noChangeAspect="1"/>
            </p:cNvSpPr>
            <p:nvPr/>
          </p:nvSpPr>
          <p:spPr bwMode="auto">
            <a:xfrm>
              <a:off x="453" y="1334"/>
              <a:ext cx="1648" cy="1278"/>
            </a:xfrm>
            <a:custGeom>
              <a:avLst/>
              <a:gdLst>
                <a:gd name="T0" fmla="*/ 4285 w 6085"/>
                <a:gd name="T1" fmla="*/ 328 h 5112"/>
                <a:gd name="T2" fmla="*/ 4045 w 6085"/>
                <a:gd name="T3" fmla="*/ 449 h 5112"/>
                <a:gd name="T4" fmla="*/ 3467 w 6085"/>
                <a:gd name="T5" fmla="*/ 548 h 5112"/>
                <a:gd name="T6" fmla="*/ 2911 w 6085"/>
                <a:gd name="T7" fmla="*/ 498 h 5112"/>
                <a:gd name="T8" fmla="*/ 2573 w 6085"/>
                <a:gd name="T9" fmla="*/ 378 h 5112"/>
                <a:gd name="T10" fmla="*/ 2073 w 6085"/>
                <a:gd name="T11" fmla="*/ 498 h 5112"/>
                <a:gd name="T12" fmla="*/ 1551 w 6085"/>
                <a:gd name="T13" fmla="*/ 378 h 5112"/>
                <a:gd name="T14" fmla="*/ 1194 w 6085"/>
                <a:gd name="T15" fmla="*/ 206 h 5112"/>
                <a:gd name="T16" fmla="*/ 735 w 6085"/>
                <a:gd name="T17" fmla="*/ 670 h 5112"/>
                <a:gd name="T18" fmla="*/ 535 w 6085"/>
                <a:gd name="T19" fmla="*/ 894 h 5112"/>
                <a:gd name="T20" fmla="*/ 598 w 6085"/>
                <a:gd name="T21" fmla="*/ 1027 h 5112"/>
                <a:gd name="T22" fmla="*/ 459 w 6085"/>
                <a:gd name="T23" fmla="*/ 1319 h 5112"/>
                <a:gd name="T24" fmla="*/ 665 w 6085"/>
                <a:gd name="T25" fmla="*/ 1480 h 5112"/>
                <a:gd name="T26" fmla="*/ 426 w 6085"/>
                <a:gd name="T27" fmla="*/ 1663 h 5112"/>
                <a:gd name="T28" fmla="*/ 894 w 6085"/>
                <a:gd name="T29" fmla="*/ 1259 h 5112"/>
                <a:gd name="T30" fmla="*/ 1137 w 6085"/>
                <a:gd name="T31" fmla="*/ 1235 h 5112"/>
                <a:gd name="T32" fmla="*/ 1442 w 6085"/>
                <a:gd name="T33" fmla="*/ 1259 h 5112"/>
                <a:gd name="T34" fmla="*/ 1609 w 6085"/>
                <a:gd name="T35" fmla="*/ 1259 h 5112"/>
                <a:gd name="T36" fmla="*/ 1858 w 6085"/>
                <a:gd name="T37" fmla="*/ 1770 h 5112"/>
                <a:gd name="T38" fmla="*/ 2051 w 6085"/>
                <a:gd name="T39" fmla="*/ 2009 h 5112"/>
                <a:gd name="T40" fmla="*/ 1994 w 6085"/>
                <a:gd name="T41" fmla="*/ 2677 h 5112"/>
                <a:gd name="T42" fmla="*/ 2393 w 6085"/>
                <a:gd name="T43" fmla="*/ 3710 h 5112"/>
                <a:gd name="T44" fmla="*/ 2546 w 6085"/>
                <a:gd name="T45" fmla="*/ 4091 h 5112"/>
                <a:gd name="T46" fmla="*/ 2695 w 6085"/>
                <a:gd name="T47" fmla="*/ 4125 h 5112"/>
                <a:gd name="T48" fmla="*/ 2588 w 6085"/>
                <a:gd name="T49" fmla="*/ 3676 h 5112"/>
                <a:gd name="T50" fmla="*/ 2987 w 6085"/>
                <a:gd name="T51" fmla="*/ 4260 h 5112"/>
                <a:gd name="T52" fmla="*/ 3524 w 6085"/>
                <a:gd name="T53" fmla="*/ 4646 h 5112"/>
                <a:gd name="T54" fmla="*/ 4103 w 6085"/>
                <a:gd name="T55" fmla="*/ 5112 h 5112"/>
                <a:gd name="T56" fmla="*/ 4098 w 6085"/>
                <a:gd name="T57" fmla="*/ 4932 h 5112"/>
                <a:gd name="T58" fmla="*/ 3974 w 6085"/>
                <a:gd name="T59" fmla="*/ 4518 h 5112"/>
                <a:gd name="T60" fmla="*/ 3777 w 6085"/>
                <a:gd name="T61" fmla="*/ 4433 h 5112"/>
                <a:gd name="T62" fmla="*/ 3870 w 6085"/>
                <a:gd name="T63" fmla="*/ 4091 h 5112"/>
                <a:gd name="T64" fmla="*/ 3467 w 6085"/>
                <a:gd name="T65" fmla="*/ 4244 h 5112"/>
                <a:gd name="T66" fmla="*/ 3388 w 6085"/>
                <a:gd name="T67" fmla="*/ 3745 h 5112"/>
                <a:gd name="T68" fmla="*/ 3574 w 6085"/>
                <a:gd name="T69" fmla="*/ 3573 h 5112"/>
                <a:gd name="T70" fmla="*/ 3862 w 6085"/>
                <a:gd name="T71" fmla="*/ 3695 h 5112"/>
                <a:gd name="T72" fmla="*/ 4152 w 6085"/>
                <a:gd name="T73" fmla="*/ 3676 h 5112"/>
                <a:gd name="T74" fmla="*/ 4324 w 6085"/>
                <a:gd name="T75" fmla="*/ 3916 h 5112"/>
                <a:gd name="T76" fmla="*/ 4597 w 6085"/>
                <a:gd name="T77" fmla="*/ 3303 h 5112"/>
                <a:gd name="T78" fmla="*/ 4647 w 6085"/>
                <a:gd name="T79" fmla="*/ 3047 h 5112"/>
                <a:gd name="T80" fmla="*/ 5017 w 6085"/>
                <a:gd name="T81" fmla="*/ 2729 h 5112"/>
                <a:gd name="T82" fmla="*/ 5358 w 6085"/>
                <a:gd name="T83" fmla="*/ 2546 h 5112"/>
                <a:gd name="T84" fmla="*/ 5442 w 6085"/>
                <a:gd name="T85" fmla="*/ 2838 h 5112"/>
                <a:gd name="T86" fmla="*/ 5671 w 6085"/>
                <a:gd name="T87" fmla="*/ 2546 h 5112"/>
                <a:gd name="T88" fmla="*/ 5427 w 6085"/>
                <a:gd name="T89" fmla="*/ 2558 h 5112"/>
                <a:gd name="T90" fmla="*/ 5153 w 6085"/>
                <a:gd name="T91" fmla="*/ 2457 h 5112"/>
                <a:gd name="T92" fmla="*/ 5841 w 6085"/>
                <a:gd name="T93" fmla="*/ 2387 h 5112"/>
                <a:gd name="T94" fmla="*/ 5879 w 6085"/>
                <a:gd name="T95" fmla="*/ 2511 h 5112"/>
                <a:gd name="T96" fmla="*/ 6063 w 6085"/>
                <a:gd name="T97" fmla="*/ 2387 h 5112"/>
                <a:gd name="T98" fmla="*/ 5984 w 6085"/>
                <a:gd name="T99" fmla="*/ 2009 h 5112"/>
                <a:gd name="T100" fmla="*/ 5626 w 6085"/>
                <a:gd name="T101" fmla="*/ 1527 h 5112"/>
                <a:gd name="T102" fmla="*/ 5442 w 6085"/>
                <a:gd name="T103" fmla="*/ 1493 h 5112"/>
                <a:gd name="T104" fmla="*/ 5291 w 6085"/>
                <a:gd name="T105" fmla="*/ 1272 h 5112"/>
                <a:gd name="T106" fmla="*/ 4890 w 6085"/>
                <a:gd name="T107" fmla="*/ 1287 h 5112"/>
                <a:gd name="T108" fmla="*/ 4863 w 6085"/>
                <a:gd name="T109" fmla="*/ 1600 h 5112"/>
                <a:gd name="T110" fmla="*/ 4689 w 6085"/>
                <a:gd name="T111" fmla="*/ 2064 h 5112"/>
                <a:gd name="T112" fmla="*/ 4585 w 6085"/>
                <a:gd name="T113" fmla="*/ 1783 h 5112"/>
                <a:gd name="T114" fmla="*/ 4152 w 6085"/>
                <a:gd name="T115" fmla="*/ 1636 h 5112"/>
                <a:gd name="T116" fmla="*/ 4152 w 6085"/>
                <a:gd name="T117" fmla="*/ 1186 h 5112"/>
                <a:gd name="T118" fmla="*/ 4525 w 6085"/>
                <a:gd name="T119" fmla="*/ 876 h 5112"/>
                <a:gd name="T120" fmla="*/ 4726 w 6085"/>
                <a:gd name="T121" fmla="*/ 633 h 5112"/>
                <a:gd name="T122" fmla="*/ 4493 w 6085"/>
                <a:gd name="T123" fmla="*/ 534 h 5112"/>
                <a:gd name="T124" fmla="*/ 4404 w 6085"/>
                <a:gd name="T125" fmla="*/ 122 h 5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85"/>
                <a:gd name="T190" fmla="*/ 0 h 5112"/>
                <a:gd name="T191" fmla="*/ 6085 w 6085"/>
                <a:gd name="T192" fmla="*/ 5112 h 5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85" h="5112">
                  <a:moveTo>
                    <a:pt x="4540" y="84"/>
                  </a:moveTo>
                  <a:lnTo>
                    <a:pt x="4391" y="0"/>
                  </a:lnTo>
                  <a:lnTo>
                    <a:pt x="4297" y="122"/>
                  </a:lnTo>
                  <a:lnTo>
                    <a:pt x="4285" y="328"/>
                  </a:lnTo>
                  <a:lnTo>
                    <a:pt x="4193" y="449"/>
                  </a:lnTo>
                  <a:lnTo>
                    <a:pt x="4232" y="534"/>
                  </a:lnTo>
                  <a:lnTo>
                    <a:pt x="4081" y="586"/>
                  </a:lnTo>
                  <a:lnTo>
                    <a:pt x="4045" y="449"/>
                  </a:lnTo>
                  <a:lnTo>
                    <a:pt x="3909" y="534"/>
                  </a:lnTo>
                  <a:lnTo>
                    <a:pt x="3897" y="633"/>
                  </a:lnTo>
                  <a:lnTo>
                    <a:pt x="3604" y="514"/>
                  </a:lnTo>
                  <a:lnTo>
                    <a:pt x="3467" y="548"/>
                  </a:lnTo>
                  <a:lnTo>
                    <a:pt x="3402" y="651"/>
                  </a:lnTo>
                  <a:lnTo>
                    <a:pt x="3094" y="599"/>
                  </a:lnTo>
                  <a:lnTo>
                    <a:pt x="3094" y="479"/>
                  </a:lnTo>
                  <a:lnTo>
                    <a:pt x="2911" y="498"/>
                  </a:lnTo>
                  <a:lnTo>
                    <a:pt x="2789" y="362"/>
                  </a:lnTo>
                  <a:lnTo>
                    <a:pt x="2695" y="378"/>
                  </a:lnTo>
                  <a:lnTo>
                    <a:pt x="2695" y="467"/>
                  </a:lnTo>
                  <a:lnTo>
                    <a:pt x="2573" y="378"/>
                  </a:lnTo>
                  <a:lnTo>
                    <a:pt x="2359" y="449"/>
                  </a:lnTo>
                  <a:lnTo>
                    <a:pt x="2237" y="498"/>
                  </a:lnTo>
                  <a:lnTo>
                    <a:pt x="2145" y="449"/>
                  </a:lnTo>
                  <a:lnTo>
                    <a:pt x="2073" y="498"/>
                  </a:lnTo>
                  <a:lnTo>
                    <a:pt x="1929" y="412"/>
                  </a:lnTo>
                  <a:lnTo>
                    <a:pt x="1671" y="378"/>
                  </a:lnTo>
                  <a:lnTo>
                    <a:pt x="1609" y="430"/>
                  </a:lnTo>
                  <a:lnTo>
                    <a:pt x="1551" y="378"/>
                  </a:lnTo>
                  <a:lnTo>
                    <a:pt x="1405" y="362"/>
                  </a:lnTo>
                  <a:lnTo>
                    <a:pt x="1335" y="278"/>
                  </a:lnTo>
                  <a:lnTo>
                    <a:pt x="1228" y="292"/>
                  </a:lnTo>
                  <a:lnTo>
                    <a:pt x="1194" y="206"/>
                  </a:lnTo>
                  <a:lnTo>
                    <a:pt x="1072" y="258"/>
                  </a:lnTo>
                  <a:lnTo>
                    <a:pt x="735" y="342"/>
                  </a:lnTo>
                  <a:lnTo>
                    <a:pt x="598" y="498"/>
                  </a:lnTo>
                  <a:lnTo>
                    <a:pt x="735" y="670"/>
                  </a:lnTo>
                  <a:lnTo>
                    <a:pt x="720" y="707"/>
                  </a:lnTo>
                  <a:lnTo>
                    <a:pt x="571" y="651"/>
                  </a:lnTo>
                  <a:lnTo>
                    <a:pt x="459" y="707"/>
                  </a:lnTo>
                  <a:lnTo>
                    <a:pt x="535" y="894"/>
                  </a:lnTo>
                  <a:lnTo>
                    <a:pt x="628" y="842"/>
                  </a:lnTo>
                  <a:lnTo>
                    <a:pt x="720" y="894"/>
                  </a:lnTo>
                  <a:lnTo>
                    <a:pt x="628" y="964"/>
                  </a:lnTo>
                  <a:lnTo>
                    <a:pt x="598" y="1027"/>
                  </a:lnTo>
                  <a:lnTo>
                    <a:pt x="479" y="1016"/>
                  </a:lnTo>
                  <a:lnTo>
                    <a:pt x="357" y="1115"/>
                  </a:lnTo>
                  <a:lnTo>
                    <a:pt x="357" y="1272"/>
                  </a:lnTo>
                  <a:lnTo>
                    <a:pt x="459" y="1319"/>
                  </a:lnTo>
                  <a:lnTo>
                    <a:pt x="563" y="1287"/>
                  </a:lnTo>
                  <a:lnTo>
                    <a:pt x="524" y="1396"/>
                  </a:lnTo>
                  <a:lnTo>
                    <a:pt x="655" y="1408"/>
                  </a:lnTo>
                  <a:lnTo>
                    <a:pt x="665" y="1480"/>
                  </a:lnTo>
                  <a:lnTo>
                    <a:pt x="399" y="1636"/>
                  </a:lnTo>
                  <a:lnTo>
                    <a:pt x="0" y="1751"/>
                  </a:lnTo>
                  <a:lnTo>
                    <a:pt x="0" y="1783"/>
                  </a:lnTo>
                  <a:lnTo>
                    <a:pt x="426" y="1663"/>
                  </a:lnTo>
                  <a:lnTo>
                    <a:pt x="894" y="1358"/>
                  </a:lnTo>
                  <a:lnTo>
                    <a:pt x="829" y="1287"/>
                  </a:lnTo>
                  <a:lnTo>
                    <a:pt x="779" y="1259"/>
                  </a:lnTo>
                  <a:lnTo>
                    <a:pt x="894" y="1259"/>
                  </a:lnTo>
                  <a:lnTo>
                    <a:pt x="1058" y="1097"/>
                  </a:lnTo>
                  <a:lnTo>
                    <a:pt x="1058" y="1152"/>
                  </a:lnTo>
                  <a:lnTo>
                    <a:pt x="978" y="1259"/>
                  </a:lnTo>
                  <a:lnTo>
                    <a:pt x="1137" y="1235"/>
                  </a:lnTo>
                  <a:lnTo>
                    <a:pt x="1228" y="1259"/>
                  </a:lnTo>
                  <a:lnTo>
                    <a:pt x="1228" y="1186"/>
                  </a:lnTo>
                  <a:lnTo>
                    <a:pt x="1301" y="1199"/>
                  </a:lnTo>
                  <a:lnTo>
                    <a:pt x="1442" y="1259"/>
                  </a:lnTo>
                  <a:lnTo>
                    <a:pt x="1551" y="1186"/>
                  </a:lnTo>
                  <a:lnTo>
                    <a:pt x="1564" y="1115"/>
                  </a:lnTo>
                  <a:lnTo>
                    <a:pt x="1700" y="1186"/>
                  </a:lnTo>
                  <a:lnTo>
                    <a:pt x="1609" y="1259"/>
                  </a:lnTo>
                  <a:lnTo>
                    <a:pt x="1658" y="1371"/>
                  </a:lnTo>
                  <a:lnTo>
                    <a:pt x="1736" y="1408"/>
                  </a:lnTo>
                  <a:lnTo>
                    <a:pt x="1780" y="1701"/>
                  </a:lnTo>
                  <a:lnTo>
                    <a:pt x="1858" y="1770"/>
                  </a:lnTo>
                  <a:lnTo>
                    <a:pt x="1929" y="1736"/>
                  </a:lnTo>
                  <a:lnTo>
                    <a:pt x="2009" y="1825"/>
                  </a:lnTo>
                  <a:lnTo>
                    <a:pt x="2009" y="1944"/>
                  </a:lnTo>
                  <a:lnTo>
                    <a:pt x="2051" y="2009"/>
                  </a:lnTo>
                  <a:lnTo>
                    <a:pt x="1966" y="2043"/>
                  </a:lnTo>
                  <a:lnTo>
                    <a:pt x="2059" y="2200"/>
                  </a:lnTo>
                  <a:lnTo>
                    <a:pt x="2103" y="2249"/>
                  </a:lnTo>
                  <a:lnTo>
                    <a:pt x="1994" y="2677"/>
                  </a:lnTo>
                  <a:lnTo>
                    <a:pt x="2195" y="3330"/>
                  </a:lnTo>
                  <a:lnTo>
                    <a:pt x="2237" y="3474"/>
                  </a:lnTo>
                  <a:lnTo>
                    <a:pt x="2359" y="3502"/>
                  </a:lnTo>
                  <a:lnTo>
                    <a:pt x="2393" y="3710"/>
                  </a:lnTo>
                  <a:lnTo>
                    <a:pt x="2451" y="3815"/>
                  </a:lnTo>
                  <a:lnTo>
                    <a:pt x="2393" y="3882"/>
                  </a:lnTo>
                  <a:lnTo>
                    <a:pt x="2439" y="3966"/>
                  </a:lnTo>
                  <a:lnTo>
                    <a:pt x="2546" y="4091"/>
                  </a:lnTo>
                  <a:lnTo>
                    <a:pt x="2610" y="4197"/>
                  </a:lnTo>
                  <a:lnTo>
                    <a:pt x="2716" y="4260"/>
                  </a:lnTo>
                  <a:lnTo>
                    <a:pt x="2744" y="4244"/>
                  </a:lnTo>
                  <a:lnTo>
                    <a:pt x="2695" y="4125"/>
                  </a:lnTo>
                  <a:lnTo>
                    <a:pt x="2588" y="3932"/>
                  </a:lnTo>
                  <a:lnTo>
                    <a:pt x="2546" y="3794"/>
                  </a:lnTo>
                  <a:lnTo>
                    <a:pt x="2531" y="3676"/>
                  </a:lnTo>
                  <a:lnTo>
                    <a:pt x="2588" y="3676"/>
                  </a:lnTo>
                  <a:lnTo>
                    <a:pt x="2610" y="3846"/>
                  </a:lnTo>
                  <a:lnTo>
                    <a:pt x="2705" y="3989"/>
                  </a:lnTo>
                  <a:lnTo>
                    <a:pt x="2928" y="4244"/>
                  </a:lnTo>
                  <a:lnTo>
                    <a:pt x="2987" y="4260"/>
                  </a:lnTo>
                  <a:lnTo>
                    <a:pt x="3089" y="4373"/>
                  </a:lnTo>
                  <a:lnTo>
                    <a:pt x="3224" y="4453"/>
                  </a:lnTo>
                  <a:lnTo>
                    <a:pt x="3375" y="4589"/>
                  </a:lnTo>
                  <a:lnTo>
                    <a:pt x="3524" y="4646"/>
                  </a:lnTo>
                  <a:lnTo>
                    <a:pt x="3675" y="4706"/>
                  </a:lnTo>
                  <a:lnTo>
                    <a:pt x="3927" y="4997"/>
                  </a:lnTo>
                  <a:lnTo>
                    <a:pt x="3998" y="5054"/>
                  </a:lnTo>
                  <a:lnTo>
                    <a:pt x="4103" y="5112"/>
                  </a:lnTo>
                  <a:lnTo>
                    <a:pt x="4347" y="5034"/>
                  </a:lnTo>
                  <a:lnTo>
                    <a:pt x="4404" y="4883"/>
                  </a:lnTo>
                  <a:lnTo>
                    <a:pt x="4274" y="4945"/>
                  </a:lnTo>
                  <a:lnTo>
                    <a:pt x="4098" y="4932"/>
                  </a:lnTo>
                  <a:lnTo>
                    <a:pt x="4068" y="4846"/>
                  </a:lnTo>
                  <a:lnTo>
                    <a:pt x="4098" y="4742"/>
                  </a:lnTo>
                  <a:lnTo>
                    <a:pt x="4098" y="4604"/>
                  </a:lnTo>
                  <a:lnTo>
                    <a:pt x="3974" y="4518"/>
                  </a:lnTo>
                  <a:lnTo>
                    <a:pt x="3881" y="4500"/>
                  </a:lnTo>
                  <a:lnTo>
                    <a:pt x="3862" y="4537"/>
                  </a:lnTo>
                  <a:lnTo>
                    <a:pt x="3740" y="4500"/>
                  </a:lnTo>
                  <a:lnTo>
                    <a:pt x="3777" y="4433"/>
                  </a:lnTo>
                  <a:lnTo>
                    <a:pt x="3909" y="4396"/>
                  </a:lnTo>
                  <a:lnTo>
                    <a:pt x="3862" y="4281"/>
                  </a:lnTo>
                  <a:lnTo>
                    <a:pt x="3897" y="4244"/>
                  </a:lnTo>
                  <a:lnTo>
                    <a:pt x="3870" y="4091"/>
                  </a:lnTo>
                  <a:lnTo>
                    <a:pt x="3818" y="4107"/>
                  </a:lnTo>
                  <a:lnTo>
                    <a:pt x="3711" y="4125"/>
                  </a:lnTo>
                  <a:lnTo>
                    <a:pt x="3631" y="4224"/>
                  </a:lnTo>
                  <a:lnTo>
                    <a:pt x="3467" y="4244"/>
                  </a:lnTo>
                  <a:lnTo>
                    <a:pt x="3295" y="4159"/>
                  </a:lnTo>
                  <a:lnTo>
                    <a:pt x="3284" y="3951"/>
                  </a:lnTo>
                  <a:lnTo>
                    <a:pt x="3388" y="3846"/>
                  </a:lnTo>
                  <a:lnTo>
                    <a:pt x="3388" y="3745"/>
                  </a:lnTo>
                  <a:lnTo>
                    <a:pt x="3331" y="3676"/>
                  </a:lnTo>
                  <a:lnTo>
                    <a:pt x="3422" y="3695"/>
                  </a:lnTo>
                  <a:lnTo>
                    <a:pt x="3558" y="3624"/>
                  </a:lnTo>
                  <a:lnTo>
                    <a:pt x="3574" y="3573"/>
                  </a:lnTo>
                  <a:lnTo>
                    <a:pt x="3644" y="3588"/>
                  </a:lnTo>
                  <a:lnTo>
                    <a:pt x="3654" y="3643"/>
                  </a:lnTo>
                  <a:lnTo>
                    <a:pt x="3768" y="3643"/>
                  </a:lnTo>
                  <a:lnTo>
                    <a:pt x="3862" y="3695"/>
                  </a:lnTo>
                  <a:lnTo>
                    <a:pt x="3862" y="3609"/>
                  </a:lnTo>
                  <a:lnTo>
                    <a:pt x="3927" y="3609"/>
                  </a:lnTo>
                  <a:lnTo>
                    <a:pt x="3988" y="3676"/>
                  </a:lnTo>
                  <a:lnTo>
                    <a:pt x="4152" y="3676"/>
                  </a:lnTo>
                  <a:lnTo>
                    <a:pt x="4152" y="3846"/>
                  </a:lnTo>
                  <a:lnTo>
                    <a:pt x="4232" y="3966"/>
                  </a:lnTo>
                  <a:lnTo>
                    <a:pt x="4311" y="3989"/>
                  </a:lnTo>
                  <a:lnTo>
                    <a:pt x="4324" y="3916"/>
                  </a:lnTo>
                  <a:lnTo>
                    <a:pt x="4324" y="3676"/>
                  </a:lnTo>
                  <a:lnTo>
                    <a:pt x="4285" y="3609"/>
                  </a:lnTo>
                  <a:lnTo>
                    <a:pt x="4496" y="3315"/>
                  </a:lnTo>
                  <a:lnTo>
                    <a:pt x="4597" y="3303"/>
                  </a:lnTo>
                  <a:lnTo>
                    <a:pt x="4632" y="3197"/>
                  </a:lnTo>
                  <a:lnTo>
                    <a:pt x="4699" y="3179"/>
                  </a:lnTo>
                  <a:lnTo>
                    <a:pt x="4632" y="3109"/>
                  </a:lnTo>
                  <a:lnTo>
                    <a:pt x="4647" y="3047"/>
                  </a:lnTo>
                  <a:lnTo>
                    <a:pt x="4754" y="2988"/>
                  </a:lnTo>
                  <a:lnTo>
                    <a:pt x="4833" y="2874"/>
                  </a:lnTo>
                  <a:lnTo>
                    <a:pt x="4983" y="2851"/>
                  </a:lnTo>
                  <a:lnTo>
                    <a:pt x="5017" y="2729"/>
                  </a:lnTo>
                  <a:lnTo>
                    <a:pt x="4983" y="2702"/>
                  </a:lnTo>
                  <a:lnTo>
                    <a:pt x="5035" y="2630"/>
                  </a:lnTo>
                  <a:lnTo>
                    <a:pt x="5199" y="2593"/>
                  </a:lnTo>
                  <a:lnTo>
                    <a:pt x="5358" y="2546"/>
                  </a:lnTo>
                  <a:lnTo>
                    <a:pt x="5385" y="2645"/>
                  </a:lnTo>
                  <a:lnTo>
                    <a:pt x="5340" y="2729"/>
                  </a:lnTo>
                  <a:lnTo>
                    <a:pt x="5303" y="2814"/>
                  </a:lnTo>
                  <a:lnTo>
                    <a:pt x="5442" y="2838"/>
                  </a:lnTo>
                  <a:lnTo>
                    <a:pt x="5476" y="2767"/>
                  </a:lnTo>
                  <a:lnTo>
                    <a:pt x="5533" y="2715"/>
                  </a:lnTo>
                  <a:lnTo>
                    <a:pt x="5671" y="2665"/>
                  </a:lnTo>
                  <a:lnTo>
                    <a:pt x="5671" y="2546"/>
                  </a:lnTo>
                  <a:lnTo>
                    <a:pt x="5583" y="2511"/>
                  </a:lnTo>
                  <a:lnTo>
                    <a:pt x="5583" y="2558"/>
                  </a:lnTo>
                  <a:lnTo>
                    <a:pt x="5522" y="2593"/>
                  </a:lnTo>
                  <a:lnTo>
                    <a:pt x="5427" y="2558"/>
                  </a:lnTo>
                  <a:lnTo>
                    <a:pt x="5476" y="2444"/>
                  </a:lnTo>
                  <a:lnTo>
                    <a:pt x="5450" y="2387"/>
                  </a:lnTo>
                  <a:lnTo>
                    <a:pt x="5358" y="2387"/>
                  </a:lnTo>
                  <a:lnTo>
                    <a:pt x="5153" y="2457"/>
                  </a:lnTo>
                  <a:lnTo>
                    <a:pt x="5358" y="2337"/>
                  </a:lnTo>
                  <a:lnTo>
                    <a:pt x="5678" y="2359"/>
                  </a:lnTo>
                  <a:lnTo>
                    <a:pt x="5812" y="2301"/>
                  </a:lnTo>
                  <a:lnTo>
                    <a:pt x="5841" y="2387"/>
                  </a:lnTo>
                  <a:lnTo>
                    <a:pt x="5705" y="2457"/>
                  </a:lnTo>
                  <a:lnTo>
                    <a:pt x="5733" y="2493"/>
                  </a:lnTo>
                  <a:lnTo>
                    <a:pt x="5841" y="2558"/>
                  </a:lnTo>
                  <a:lnTo>
                    <a:pt x="5879" y="2511"/>
                  </a:lnTo>
                  <a:lnTo>
                    <a:pt x="5921" y="2618"/>
                  </a:lnTo>
                  <a:lnTo>
                    <a:pt x="5984" y="2558"/>
                  </a:lnTo>
                  <a:lnTo>
                    <a:pt x="6085" y="2558"/>
                  </a:lnTo>
                  <a:lnTo>
                    <a:pt x="6063" y="2387"/>
                  </a:lnTo>
                  <a:lnTo>
                    <a:pt x="5971" y="2359"/>
                  </a:lnTo>
                  <a:lnTo>
                    <a:pt x="5921" y="2272"/>
                  </a:lnTo>
                  <a:lnTo>
                    <a:pt x="5984" y="2238"/>
                  </a:lnTo>
                  <a:lnTo>
                    <a:pt x="5984" y="2009"/>
                  </a:lnTo>
                  <a:lnTo>
                    <a:pt x="5841" y="1907"/>
                  </a:lnTo>
                  <a:lnTo>
                    <a:pt x="5720" y="1873"/>
                  </a:lnTo>
                  <a:lnTo>
                    <a:pt x="5705" y="1689"/>
                  </a:lnTo>
                  <a:lnTo>
                    <a:pt x="5626" y="1527"/>
                  </a:lnTo>
                  <a:lnTo>
                    <a:pt x="5583" y="1371"/>
                  </a:lnTo>
                  <a:lnTo>
                    <a:pt x="5533" y="1396"/>
                  </a:lnTo>
                  <a:lnTo>
                    <a:pt x="5465" y="1344"/>
                  </a:lnTo>
                  <a:lnTo>
                    <a:pt x="5442" y="1493"/>
                  </a:lnTo>
                  <a:lnTo>
                    <a:pt x="5358" y="1545"/>
                  </a:lnTo>
                  <a:lnTo>
                    <a:pt x="5291" y="1428"/>
                  </a:lnTo>
                  <a:lnTo>
                    <a:pt x="5358" y="1358"/>
                  </a:lnTo>
                  <a:lnTo>
                    <a:pt x="5291" y="1272"/>
                  </a:lnTo>
                  <a:lnTo>
                    <a:pt x="5184" y="1259"/>
                  </a:lnTo>
                  <a:lnTo>
                    <a:pt x="5134" y="1172"/>
                  </a:lnTo>
                  <a:lnTo>
                    <a:pt x="4863" y="1172"/>
                  </a:lnTo>
                  <a:lnTo>
                    <a:pt x="4890" y="1287"/>
                  </a:lnTo>
                  <a:lnTo>
                    <a:pt x="4819" y="1344"/>
                  </a:lnTo>
                  <a:lnTo>
                    <a:pt x="4863" y="1408"/>
                  </a:lnTo>
                  <a:lnTo>
                    <a:pt x="4796" y="1514"/>
                  </a:lnTo>
                  <a:lnTo>
                    <a:pt x="4863" y="1600"/>
                  </a:lnTo>
                  <a:lnTo>
                    <a:pt x="4814" y="1736"/>
                  </a:lnTo>
                  <a:lnTo>
                    <a:pt x="4676" y="1825"/>
                  </a:lnTo>
                  <a:lnTo>
                    <a:pt x="4689" y="1892"/>
                  </a:lnTo>
                  <a:lnTo>
                    <a:pt x="4689" y="2064"/>
                  </a:lnTo>
                  <a:lnTo>
                    <a:pt x="4597" y="2064"/>
                  </a:lnTo>
                  <a:lnTo>
                    <a:pt x="4632" y="1957"/>
                  </a:lnTo>
                  <a:lnTo>
                    <a:pt x="4585" y="1892"/>
                  </a:lnTo>
                  <a:lnTo>
                    <a:pt x="4585" y="1783"/>
                  </a:lnTo>
                  <a:lnTo>
                    <a:pt x="4496" y="1770"/>
                  </a:lnTo>
                  <a:lnTo>
                    <a:pt x="4356" y="1701"/>
                  </a:lnTo>
                  <a:lnTo>
                    <a:pt x="4232" y="1616"/>
                  </a:lnTo>
                  <a:lnTo>
                    <a:pt x="4152" y="1636"/>
                  </a:lnTo>
                  <a:lnTo>
                    <a:pt x="4098" y="1455"/>
                  </a:lnTo>
                  <a:lnTo>
                    <a:pt x="4001" y="1408"/>
                  </a:lnTo>
                  <a:lnTo>
                    <a:pt x="4061" y="1235"/>
                  </a:lnTo>
                  <a:lnTo>
                    <a:pt x="4152" y="1186"/>
                  </a:lnTo>
                  <a:lnTo>
                    <a:pt x="4248" y="1172"/>
                  </a:lnTo>
                  <a:lnTo>
                    <a:pt x="4262" y="1050"/>
                  </a:lnTo>
                  <a:lnTo>
                    <a:pt x="4418" y="1016"/>
                  </a:lnTo>
                  <a:lnTo>
                    <a:pt x="4525" y="876"/>
                  </a:lnTo>
                  <a:lnTo>
                    <a:pt x="4585" y="758"/>
                  </a:lnTo>
                  <a:lnTo>
                    <a:pt x="4717" y="735"/>
                  </a:lnTo>
                  <a:lnTo>
                    <a:pt x="4819" y="670"/>
                  </a:lnTo>
                  <a:lnTo>
                    <a:pt x="4726" y="633"/>
                  </a:lnTo>
                  <a:lnTo>
                    <a:pt x="4699" y="514"/>
                  </a:lnTo>
                  <a:lnTo>
                    <a:pt x="4620" y="514"/>
                  </a:lnTo>
                  <a:lnTo>
                    <a:pt x="4553" y="633"/>
                  </a:lnTo>
                  <a:lnTo>
                    <a:pt x="4493" y="534"/>
                  </a:lnTo>
                  <a:lnTo>
                    <a:pt x="4368" y="479"/>
                  </a:lnTo>
                  <a:lnTo>
                    <a:pt x="4391" y="389"/>
                  </a:lnTo>
                  <a:lnTo>
                    <a:pt x="4324" y="328"/>
                  </a:lnTo>
                  <a:lnTo>
                    <a:pt x="4404" y="122"/>
                  </a:lnTo>
                  <a:lnTo>
                    <a:pt x="4540" y="84"/>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46" name="Freeform 15"/>
            <p:cNvSpPr>
              <a:spLocks noChangeAspect="1"/>
            </p:cNvSpPr>
            <p:nvPr/>
          </p:nvSpPr>
          <p:spPr bwMode="auto">
            <a:xfrm>
              <a:off x="1529" y="2513"/>
              <a:ext cx="734" cy="1199"/>
            </a:xfrm>
            <a:custGeom>
              <a:avLst/>
              <a:gdLst>
                <a:gd name="T0" fmla="*/ 284 w 2711"/>
                <a:gd name="T1" fmla="*/ 253 h 4798"/>
                <a:gd name="T2" fmla="*/ 318 w 2711"/>
                <a:gd name="T3" fmla="*/ 646 h 4798"/>
                <a:gd name="T4" fmla="*/ 122 w 2711"/>
                <a:gd name="T5" fmla="*/ 1030 h 4798"/>
                <a:gd name="T6" fmla="*/ 41 w 2711"/>
                <a:gd name="T7" fmla="*/ 1202 h 4798"/>
                <a:gd name="T8" fmla="*/ 257 w 2711"/>
                <a:gd name="T9" fmla="*/ 1574 h 4798"/>
                <a:gd name="T10" fmla="*/ 620 w 2711"/>
                <a:gd name="T11" fmla="*/ 1902 h 4798"/>
                <a:gd name="T12" fmla="*/ 693 w 2711"/>
                <a:gd name="T13" fmla="*/ 2173 h 4798"/>
                <a:gd name="T14" fmla="*/ 620 w 2711"/>
                <a:gd name="T15" fmla="*/ 2739 h 4798"/>
                <a:gd name="T16" fmla="*/ 580 w 2711"/>
                <a:gd name="T17" fmla="*/ 3611 h 4798"/>
                <a:gd name="T18" fmla="*/ 620 w 2711"/>
                <a:gd name="T19" fmla="*/ 3939 h 4798"/>
                <a:gd name="T20" fmla="*/ 607 w 2711"/>
                <a:gd name="T21" fmla="*/ 4292 h 4798"/>
                <a:gd name="T22" fmla="*/ 729 w 2711"/>
                <a:gd name="T23" fmla="*/ 4540 h 4798"/>
                <a:gd name="T24" fmla="*/ 709 w 2711"/>
                <a:gd name="T25" fmla="*/ 4641 h 4798"/>
                <a:gd name="T26" fmla="*/ 1000 w 2711"/>
                <a:gd name="T27" fmla="*/ 4740 h 4798"/>
                <a:gd name="T28" fmla="*/ 1243 w 2711"/>
                <a:gd name="T29" fmla="*/ 4740 h 4798"/>
                <a:gd name="T30" fmla="*/ 1017 w 2711"/>
                <a:gd name="T31" fmla="*/ 4565 h 4798"/>
                <a:gd name="T32" fmla="*/ 1017 w 2711"/>
                <a:gd name="T33" fmla="*/ 4468 h 4798"/>
                <a:gd name="T34" fmla="*/ 1057 w 2711"/>
                <a:gd name="T35" fmla="*/ 4177 h 4798"/>
                <a:gd name="T36" fmla="*/ 938 w 2711"/>
                <a:gd name="T37" fmla="*/ 3961 h 4798"/>
                <a:gd name="T38" fmla="*/ 1109 w 2711"/>
                <a:gd name="T39" fmla="*/ 3807 h 4798"/>
                <a:gd name="T40" fmla="*/ 1057 w 2711"/>
                <a:gd name="T41" fmla="*/ 3633 h 4798"/>
                <a:gd name="T42" fmla="*/ 1261 w 2711"/>
                <a:gd name="T43" fmla="*/ 3497 h 4798"/>
                <a:gd name="T44" fmla="*/ 1501 w 2711"/>
                <a:gd name="T45" fmla="*/ 3362 h 4798"/>
                <a:gd name="T46" fmla="*/ 1529 w 2711"/>
                <a:gd name="T47" fmla="*/ 3146 h 4798"/>
                <a:gd name="T48" fmla="*/ 1722 w 2711"/>
                <a:gd name="T49" fmla="*/ 3109 h 4798"/>
                <a:gd name="T50" fmla="*/ 1894 w 2711"/>
                <a:gd name="T51" fmla="*/ 2898 h 4798"/>
                <a:gd name="T52" fmla="*/ 1939 w 2711"/>
                <a:gd name="T53" fmla="*/ 2580 h 4798"/>
                <a:gd name="T54" fmla="*/ 2087 w 2711"/>
                <a:gd name="T55" fmla="*/ 2411 h 4798"/>
                <a:gd name="T56" fmla="*/ 2465 w 2711"/>
                <a:gd name="T57" fmla="*/ 2138 h 4798"/>
                <a:gd name="T58" fmla="*/ 2647 w 2711"/>
                <a:gd name="T59" fmla="*/ 1460 h 4798"/>
                <a:gd name="T60" fmla="*/ 2544 w 2711"/>
                <a:gd name="T61" fmla="*/ 1147 h 4798"/>
                <a:gd name="T62" fmla="*/ 2274 w 2711"/>
                <a:gd name="T63" fmla="*/ 1011 h 4798"/>
                <a:gd name="T64" fmla="*/ 2168 w 2711"/>
                <a:gd name="T65" fmla="*/ 985 h 4798"/>
                <a:gd name="T66" fmla="*/ 1921 w 2711"/>
                <a:gd name="T67" fmla="*/ 871 h 4798"/>
                <a:gd name="T68" fmla="*/ 1894 w 2711"/>
                <a:gd name="T69" fmla="*/ 703 h 4798"/>
                <a:gd name="T70" fmla="*/ 1693 w 2711"/>
                <a:gd name="T71" fmla="*/ 566 h 4798"/>
                <a:gd name="T72" fmla="*/ 1436 w 2711"/>
                <a:gd name="T73" fmla="*/ 464 h 4798"/>
                <a:gd name="T74" fmla="*/ 1287 w 2711"/>
                <a:gd name="T75" fmla="*/ 295 h 4798"/>
                <a:gd name="T76" fmla="*/ 786 w 2711"/>
                <a:gd name="T77" fmla="*/ 117 h 4798"/>
                <a:gd name="T78" fmla="*/ 620 w 2711"/>
                <a:gd name="T79" fmla="*/ 22 h 4798"/>
                <a:gd name="T80" fmla="*/ 378 w 2711"/>
                <a:gd name="T81" fmla="*/ 79 h 47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711"/>
                <a:gd name="T124" fmla="*/ 0 h 4798"/>
                <a:gd name="T125" fmla="*/ 2711 w 2711"/>
                <a:gd name="T126" fmla="*/ 4798 h 47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711" h="4798">
                  <a:moveTo>
                    <a:pt x="378" y="79"/>
                  </a:moveTo>
                  <a:lnTo>
                    <a:pt x="284" y="253"/>
                  </a:lnTo>
                  <a:lnTo>
                    <a:pt x="271" y="464"/>
                  </a:lnTo>
                  <a:lnTo>
                    <a:pt x="318" y="646"/>
                  </a:lnTo>
                  <a:lnTo>
                    <a:pt x="96" y="814"/>
                  </a:lnTo>
                  <a:lnTo>
                    <a:pt x="122" y="1030"/>
                  </a:lnTo>
                  <a:lnTo>
                    <a:pt x="0" y="1110"/>
                  </a:lnTo>
                  <a:lnTo>
                    <a:pt x="41" y="1202"/>
                  </a:lnTo>
                  <a:lnTo>
                    <a:pt x="245" y="1438"/>
                  </a:lnTo>
                  <a:lnTo>
                    <a:pt x="257" y="1574"/>
                  </a:lnTo>
                  <a:lnTo>
                    <a:pt x="471" y="1868"/>
                  </a:lnTo>
                  <a:lnTo>
                    <a:pt x="620" y="1902"/>
                  </a:lnTo>
                  <a:lnTo>
                    <a:pt x="649" y="2082"/>
                  </a:lnTo>
                  <a:lnTo>
                    <a:pt x="693" y="2173"/>
                  </a:lnTo>
                  <a:lnTo>
                    <a:pt x="677" y="2580"/>
                  </a:lnTo>
                  <a:lnTo>
                    <a:pt x="620" y="2739"/>
                  </a:lnTo>
                  <a:lnTo>
                    <a:pt x="636" y="3169"/>
                  </a:lnTo>
                  <a:lnTo>
                    <a:pt x="580" y="3611"/>
                  </a:lnTo>
                  <a:lnTo>
                    <a:pt x="664" y="3671"/>
                  </a:lnTo>
                  <a:lnTo>
                    <a:pt x="620" y="3939"/>
                  </a:lnTo>
                  <a:lnTo>
                    <a:pt x="545" y="4003"/>
                  </a:lnTo>
                  <a:lnTo>
                    <a:pt x="607" y="4292"/>
                  </a:lnTo>
                  <a:lnTo>
                    <a:pt x="729" y="4448"/>
                  </a:lnTo>
                  <a:lnTo>
                    <a:pt x="729" y="4540"/>
                  </a:lnTo>
                  <a:lnTo>
                    <a:pt x="774" y="4604"/>
                  </a:lnTo>
                  <a:lnTo>
                    <a:pt x="709" y="4641"/>
                  </a:lnTo>
                  <a:lnTo>
                    <a:pt x="865" y="4740"/>
                  </a:lnTo>
                  <a:lnTo>
                    <a:pt x="1000" y="4740"/>
                  </a:lnTo>
                  <a:lnTo>
                    <a:pt x="1181" y="4798"/>
                  </a:lnTo>
                  <a:lnTo>
                    <a:pt x="1243" y="4740"/>
                  </a:lnTo>
                  <a:lnTo>
                    <a:pt x="1071" y="4641"/>
                  </a:lnTo>
                  <a:lnTo>
                    <a:pt x="1017" y="4565"/>
                  </a:lnTo>
                  <a:lnTo>
                    <a:pt x="880" y="4565"/>
                  </a:lnTo>
                  <a:lnTo>
                    <a:pt x="1017" y="4468"/>
                  </a:lnTo>
                  <a:lnTo>
                    <a:pt x="893" y="4403"/>
                  </a:lnTo>
                  <a:lnTo>
                    <a:pt x="1057" y="4177"/>
                  </a:lnTo>
                  <a:lnTo>
                    <a:pt x="972" y="4083"/>
                  </a:lnTo>
                  <a:lnTo>
                    <a:pt x="938" y="3961"/>
                  </a:lnTo>
                  <a:lnTo>
                    <a:pt x="1045" y="3927"/>
                  </a:lnTo>
                  <a:lnTo>
                    <a:pt x="1109" y="3807"/>
                  </a:lnTo>
                  <a:lnTo>
                    <a:pt x="1196" y="3770"/>
                  </a:lnTo>
                  <a:lnTo>
                    <a:pt x="1057" y="3633"/>
                  </a:lnTo>
                  <a:lnTo>
                    <a:pt x="1181" y="3611"/>
                  </a:lnTo>
                  <a:lnTo>
                    <a:pt x="1261" y="3497"/>
                  </a:lnTo>
                  <a:lnTo>
                    <a:pt x="1365" y="3497"/>
                  </a:lnTo>
                  <a:lnTo>
                    <a:pt x="1501" y="3362"/>
                  </a:lnTo>
                  <a:lnTo>
                    <a:pt x="1436" y="3146"/>
                  </a:lnTo>
                  <a:lnTo>
                    <a:pt x="1529" y="3146"/>
                  </a:lnTo>
                  <a:lnTo>
                    <a:pt x="1543" y="3206"/>
                  </a:lnTo>
                  <a:lnTo>
                    <a:pt x="1722" y="3109"/>
                  </a:lnTo>
                  <a:lnTo>
                    <a:pt x="1738" y="2911"/>
                  </a:lnTo>
                  <a:lnTo>
                    <a:pt x="1894" y="2898"/>
                  </a:lnTo>
                  <a:lnTo>
                    <a:pt x="1951" y="2819"/>
                  </a:lnTo>
                  <a:lnTo>
                    <a:pt x="1939" y="2580"/>
                  </a:lnTo>
                  <a:lnTo>
                    <a:pt x="2072" y="2525"/>
                  </a:lnTo>
                  <a:lnTo>
                    <a:pt x="2087" y="2411"/>
                  </a:lnTo>
                  <a:lnTo>
                    <a:pt x="2259" y="2354"/>
                  </a:lnTo>
                  <a:lnTo>
                    <a:pt x="2465" y="2138"/>
                  </a:lnTo>
                  <a:lnTo>
                    <a:pt x="2465" y="1731"/>
                  </a:lnTo>
                  <a:lnTo>
                    <a:pt x="2647" y="1460"/>
                  </a:lnTo>
                  <a:lnTo>
                    <a:pt x="2711" y="1202"/>
                  </a:lnTo>
                  <a:lnTo>
                    <a:pt x="2544" y="1147"/>
                  </a:lnTo>
                  <a:lnTo>
                    <a:pt x="2452" y="1030"/>
                  </a:lnTo>
                  <a:lnTo>
                    <a:pt x="2274" y="1011"/>
                  </a:lnTo>
                  <a:lnTo>
                    <a:pt x="2209" y="928"/>
                  </a:lnTo>
                  <a:lnTo>
                    <a:pt x="2168" y="985"/>
                  </a:lnTo>
                  <a:lnTo>
                    <a:pt x="1978" y="855"/>
                  </a:lnTo>
                  <a:lnTo>
                    <a:pt x="1921" y="871"/>
                  </a:lnTo>
                  <a:lnTo>
                    <a:pt x="1829" y="759"/>
                  </a:lnTo>
                  <a:lnTo>
                    <a:pt x="1894" y="703"/>
                  </a:lnTo>
                  <a:lnTo>
                    <a:pt x="1801" y="566"/>
                  </a:lnTo>
                  <a:lnTo>
                    <a:pt x="1693" y="566"/>
                  </a:lnTo>
                  <a:lnTo>
                    <a:pt x="1618" y="487"/>
                  </a:lnTo>
                  <a:lnTo>
                    <a:pt x="1436" y="464"/>
                  </a:lnTo>
                  <a:lnTo>
                    <a:pt x="1365" y="315"/>
                  </a:lnTo>
                  <a:lnTo>
                    <a:pt x="1287" y="295"/>
                  </a:lnTo>
                  <a:lnTo>
                    <a:pt x="1228" y="117"/>
                  </a:lnTo>
                  <a:lnTo>
                    <a:pt x="786" y="117"/>
                  </a:lnTo>
                  <a:lnTo>
                    <a:pt x="709" y="0"/>
                  </a:lnTo>
                  <a:lnTo>
                    <a:pt x="620" y="22"/>
                  </a:lnTo>
                  <a:lnTo>
                    <a:pt x="500" y="57"/>
                  </a:lnTo>
                  <a:lnTo>
                    <a:pt x="378" y="79"/>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47" name="Freeform 16"/>
            <p:cNvSpPr>
              <a:spLocks noChangeAspect="1"/>
            </p:cNvSpPr>
            <p:nvPr/>
          </p:nvSpPr>
          <p:spPr bwMode="auto">
            <a:xfrm>
              <a:off x="1899" y="3639"/>
              <a:ext cx="24" cy="23"/>
            </a:xfrm>
            <a:custGeom>
              <a:avLst/>
              <a:gdLst>
                <a:gd name="T0" fmla="*/ 79 w 92"/>
                <a:gd name="T1" fmla="*/ 0 h 92"/>
                <a:gd name="T2" fmla="*/ 0 w 92"/>
                <a:gd name="T3" fmla="*/ 92 h 92"/>
                <a:gd name="T4" fmla="*/ 92 w 92"/>
                <a:gd name="T5" fmla="*/ 60 h 92"/>
                <a:gd name="T6" fmla="*/ 79 w 92"/>
                <a:gd name="T7" fmla="*/ 0 h 92"/>
                <a:gd name="T8" fmla="*/ 0 60000 65536"/>
                <a:gd name="T9" fmla="*/ 0 60000 65536"/>
                <a:gd name="T10" fmla="*/ 0 60000 65536"/>
                <a:gd name="T11" fmla="*/ 0 60000 65536"/>
                <a:gd name="T12" fmla="*/ 0 w 92"/>
                <a:gd name="T13" fmla="*/ 0 h 92"/>
                <a:gd name="T14" fmla="*/ 92 w 92"/>
                <a:gd name="T15" fmla="*/ 92 h 92"/>
              </a:gdLst>
              <a:ahLst/>
              <a:cxnLst>
                <a:cxn ang="T8">
                  <a:pos x="T0" y="T1"/>
                </a:cxn>
                <a:cxn ang="T9">
                  <a:pos x="T2" y="T3"/>
                </a:cxn>
                <a:cxn ang="T10">
                  <a:pos x="T4" y="T5"/>
                </a:cxn>
                <a:cxn ang="T11">
                  <a:pos x="T6" y="T7"/>
                </a:cxn>
              </a:cxnLst>
              <a:rect l="T12" t="T13" r="T14" b="T15"/>
              <a:pathLst>
                <a:path w="92" h="92">
                  <a:moveTo>
                    <a:pt x="79" y="0"/>
                  </a:moveTo>
                  <a:lnTo>
                    <a:pt x="0" y="92"/>
                  </a:lnTo>
                  <a:lnTo>
                    <a:pt x="92" y="60"/>
                  </a:lnTo>
                  <a:lnTo>
                    <a:pt x="79"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48" name="Freeform 17"/>
            <p:cNvSpPr>
              <a:spLocks noChangeAspect="1"/>
            </p:cNvSpPr>
            <p:nvPr/>
          </p:nvSpPr>
          <p:spPr bwMode="auto">
            <a:xfrm>
              <a:off x="1920" y="3654"/>
              <a:ext cx="16" cy="8"/>
            </a:xfrm>
            <a:custGeom>
              <a:avLst/>
              <a:gdLst>
                <a:gd name="T0" fmla="*/ 44 w 57"/>
                <a:gd name="T1" fmla="*/ 0 h 32"/>
                <a:gd name="T2" fmla="*/ 0 w 57"/>
                <a:gd name="T3" fmla="*/ 32 h 32"/>
                <a:gd name="T4" fmla="*/ 57 w 57"/>
                <a:gd name="T5" fmla="*/ 32 h 32"/>
                <a:gd name="T6" fmla="*/ 44 w 57"/>
                <a:gd name="T7" fmla="*/ 0 h 32"/>
                <a:gd name="T8" fmla="*/ 0 60000 65536"/>
                <a:gd name="T9" fmla="*/ 0 60000 65536"/>
                <a:gd name="T10" fmla="*/ 0 60000 65536"/>
                <a:gd name="T11" fmla="*/ 0 60000 65536"/>
                <a:gd name="T12" fmla="*/ 0 w 57"/>
                <a:gd name="T13" fmla="*/ 0 h 32"/>
                <a:gd name="T14" fmla="*/ 57 w 57"/>
                <a:gd name="T15" fmla="*/ 32 h 32"/>
              </a:gdLst>
              <a:ahLst/>
              <a:cxnLst>
                <a:cxn ang="T8">
                  <a:pos x="T0" y="T1"/>
                </a:cxn>
                <a:cxn ang="T9">
                  <a:pos x="T2" y="T3"/>
                </a:cxn>
                <a:cxn ang="T10">
                  <a:pos x="T4" y="T5"/>
                </a:cxn>
                <a:cxn ang="T11">
                  <a:pos x="T6" y="T7"/>
                </a:cxn>
              </a:cxnLst>
              <a:rect l="T12" t="T13" r="T14" b="T15"/>
              <a:pathLst>
                <a:path w="57" h="32">
                  <a:moveTo>
                    <a:pt x="44" y="0"/>
                  </a:moveTo>
                  <a:lnTo>
                    <a:pt x="0" y="32"/>
                  </a:lnTo>
                  <a:lnTo>
                    <a:pt x="57" y="32"/>
                  </a:lnTo>
                  <a:lnTo>
                    <a:pt x="44"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49" name="Freeform 18"/>
            <p:cNvSpPr>
              <a:spLocks noChangeAspect="1"/>
            </p:cNvSpPr>
            <p:nvPr/>
          </p:nvSpPr>
          <p:spPr bwMode="auto">
            <a:xfrm>
              <a:off x="2539" y="2127"/>
              <a:ext cx="1053" cy="1262"/>
            </a:xfrm>
            <a:custGeom>
              <a:avLst/>
              <a:gdLst>
                <a:gd name="T0" fmla="*/ 2405 w 3885"/>
                <a:gd name="T1" fmla="*/ 377 h 5049"/>
                <a:gd name="T2" fmla="*/ 2097 w 3885"/>
                <a:gd name="T3" fmla="*/ 443 h 5049"/>
                <a:gd name="T4" fmla="*/ 1801 w 3885"/>
                <a:gd name="T5" fmla="*/ 320 h 5049"/>
                <a:gd name="T6" fmla="*/ 1647 w 3885"/>
                <a:gd name="T7" fmla="*/ 34 h 5049"/>
                <a:gd name="T8" fmla="*/ 1295 w 3885"/>
                <a:gd name="T9" fmla="*/ 34 h 5049"/>
                <a:gd name="T10" fmla="*/ 909 w 3885"/>
                <a:gd name="T11" fmla="*/ 136 h 5049"/>
                <a:gd name="T12" fmla="*/ 521 w 3885"/>
                <a:gd name="T13" fmla="*/ 307 h 5049"/>
                <a:gd name="T14" fmla="*/ 323 w 3885"/>
                <a:gd name="T15" fmla="*/ 613 h 5049"/>
                <a:gd name="T16" fmla="*/ 15 w 3885"/>
                <a:gd name="T17" fmla="*/ 1042 h 5049"/>
                <a:gd name="T18" fmla="*/ 0 w 3885"/>
                <a:gd name="T19" fmla="*/ 1559 h 5049"/>
                <a:gd name="T20" fmla="*/ 216 w 3885"/>
                <a:gd name="T21" fmla="*/ 1899 h 5049"/>
                <a:gd name="T22" fmla="*/ 400 w 3885"/>
                <a:gd name="T23" fmla="*/ 2136 h 5049"/>
                <a:gd name="T24" fmla="*/ 737 w 3885"/>
                <a:gd name="T25" fmla="*/ 2321 h 5049"/>
                <a:gd name="T26" fmla="*/ 1167 w 3885"/>
                <a:gd name="T27" fmla="*/ 2152 h 5049"/>
                <a:gd name="T28" fmla="*/ 1498 w 3885"/>
                <a:gd name="T29" fmla="*/ 2295 h 5049"/>
                <a:gd name="T30" fmla="*/ 1431 w 3885"/>
                <a:gd name="T31" fmla="*/ 2543 h 5049"/>
                <a:gd name="T32" fmla="*/ 1647 w 3885"/>
                <a:gd name="T33" fmla="*/ 2957 h 5049"/>
                <a:gd name="T34" fmla="*/ 1632 w 3885"/>
                <a:gd name="T35" fmla="*/ 3489 h 5049"/>
                <a:gd name="T36" fmla="*/ 1537 w 3885"/>
                <a:gd name="T37" fmla="*/ 3809 h 5049"/>
                <a:gd name="T38" fmla="*/ 1618 w 3885"/>
                <a:gd name="T39" fmla="*/ 4015 h 5049"/>
                <a:gd name="T40" fmla="*/ 1858 w 3885"/>
                <a:gd name="T41" fmla="*/ 4581 h 5049"/>
                <a:gd name="T42" fmla="*/ 1923 w 3885"/>
                <a:gd name="T43" fmla="*/ 4977 h 5049"/>
                <a:gd name="T44" fmla="*/ 2308 w 3885"/>
                <a:gd name="T45" fmla="*/ 5049 h 5049"/>
                <a:gd name="T46" fmla="*/ 2561 w 3885"/>
                <a:gd name="T47" fmla="*/ 4753 h 5049"/>
                <a:gd name="T48" fmla="*/ 2638 w 3885"/>
                <a:gd name="T49" fmla="*/ 4531 h 5049"/>
                <a:gd name="T50" fmla="*/ 2931 w 3885"/>
                <a:gd name="T51" fmla="*/ 4289 h 5049"/>
                <a:gd name="T52" fmla="*/ 2869 w 3885"/>
                <a:gd name="T53" fmla="*/ 4015 h 5049"/>
                <a:gd name="T54" fmla="*/ 3218 w 3885"/>
                <a:gd name="T55" fmla="*/ 3830 h 5049"/>
                <a:gd name="T56" fmla="*/ 3242 w 3885"/>
                <a:gd name="T57" fmla="*/ 3466 h 5049"/>
                <a:gd name="T58" fmla="*/ 3205 w 3885"/>
                <a:gd name="T59" fmla="*/ 3059 h 5049"/>
                <a:gd name="T60" fmla="*/ 3497 w 3885"/>
                <a:gd name="T61" fmla="*/ 2679 h 5049"/>
                <a:gd name="T62" fmla="*/ 3736 w 3885"/>
                <a:gd name="T63" fmla="*/ 2458 h 5049"/>
                <a:gd name="T64" fmla="*/ 3855 w 3885"/>
                <a:gd name="T65" fmla="*/ 2259 h 5049"/>
                <a:gd name="T66" fmla="*/ 3855 w 3885"/>
                <a:gd name="T67" fmla="*/ 1949 h 5049"/>
                <a:gd name="T68" fmla="*/ 3711 w 3885"/>
                <a:gd name="T69" fmla="*/ 2001 h 5049"/>
                <a:gd name="T70" fmla="*/ 3148 w 3885"/>
                <a:gd name="T71" fmla="*/ 1559 h 5049"/>
                <a:gd name="T72" fmla="*/ 2931 w 3885"/>
                <a:gd name="T73" fmla="*/ 834 h 5049"/>
                <a:gd name="T74" fmla="*/ 2827 w 3885"/>
                <a:gd name="T75" fmla="*/ 479 h 50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85"/>
                <a:gd name="T115" fmla="*/ 0 h 5049"/>
                <a:gd name="T116" fmla="*/ 3885 w 3885"/>
                <a:gd name="T117" fmla="*/ 5049 h 50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85" h="5049">
                  <a:moveTo>
                    <a:pt x="2827" y="479"/>
                  </a:moveTo>
                  <a:lnTo>
                    <a:pt x="2405" y="377"/>
                  </a:lnTo>
                  <a:lnTo>
                    <a:pt x="2158" y="342"/>
                  </a:lnTo>
                  <a:lnTo>
                    <a:pt x="2097" y="443"/>
                  </a:lnTo>
                  <a:lnTo>
                    <a:pt x="1947" y="443"/>
                  </a:lnTo>
                  <a:lnTo>
                    <a:pt x="1801" y="320"/>
                  </a:lnTo>
                  <a:lnTo>
                    <a:pt x="1590" y="292"/>
                  </a:lnTo>
                  <a:lnTo>
                    <a:pt x="1647" y="34"/>
                  </a:lnTo>
                  <a:lnTo>
                    <a:pt x="1443" y="0"/>
                  </a:lnTo>
                  <a:lnTo>
                    <a:pt x="1295" y="34"/>
                  </a:lnTo>
                  <a:lnTo>
                    <a:pt x="1125" y="34"/>
                  </a:lnTo>
                  <a:lnTo>
                    <a:pt x="909" y="136"/>
                  </a:lnTo>
                  <a:lnTo>
                    <a:pt x="631" y="156"/>
                  </a:lnTo>
                  <a:lnTo>
                    <a:pt x="521" y="307"/>
                  </a:lnTo>
                  <a:lnTo>
                    <a:pt x="388" y="391"/>
                  </a:lnTo>
                  <a:lnTo>
                    <a:pt x="323" y="613"/>
                  </a:lnTo>
                  <a:lnTo>
                    <a:pt x="187" y="737"/>
                  </a:lnTo>
                  <a:lnTo>
                    <a:pt x="15" y="1042"/>
                  </a:lnTo>
                  <a:lnTo>
                    <a:pt x="57" y="1279"/>
                  </a:lnTo>
                  <a:lnTo>
                    <a:pt x="0" y="1559"/>
                  </a:lnTo>
                  <a:lnTo>
                    <a:pt x="42" y="1780"/>
                  </a:lnTo>
                  <a:lnTo>
                    <a:pt x="216" y="1899"/>
                  </a:lnTo>
                  <a:lnTo>
                    <a:pt x="263" y="2086"/>
                  </a:lnTo>
                  <a:lnTo>
                    <a:pt x="400" y="2136"/>
                  </a:lnTo>
                  <a:lnTo>
                    <a:pt x="482" y="2259"/>
                  </a:lnTo>
                  <a:lnTo>
                    <a:pt x="737" y="2321"/>
                  </a:lnTo>
                  <a:lnTo>
                    <a:pt x="1073" y="2272"/>
                  </a:lnTo>
                  <a:lnTo>
                    <a:pt x="1167" y="2152"/>
                  </a:lnTo>
                  <a:lnTo>
                    <a:pt x="1324" y="2295"/>
                  </a:lnTo>
                  <a:lnTo>
                    <a:pt x="1498" y="2295"/>
                  </a:lnTo>
                  <a:lnTo>
                    <a:pt x="1568" y="2379"/>
                  </a:lnTo>
                  <a:lnTo>
                    <a:pt x="1431" y="2543"/>
                  </a:lnTo>
                  <a:lnTo>
                    <a:pt x="1443" y="2767"/>
                  </a:lnTo>
                  <a:lnTo>
                    <a:pt x="1647" y="2957"/>
                  </a:lnTo>
                  <a:lnTo>
                    <a:pt x="1681" y="3231"/>
                  </a:lnTo>
                  <a:lnTo>
                    <a:pt x="1632" y="3489"/>
                  </a:lnTo>
                  <a:lnTo>
                    <a:pt x="1602" y="3658"/>
                  </a:lnTo>
                  <a:lnTo>
                    <a:pt x="1537" y="3809"/>
                  </a:lnTo>
                  <a:lnTo>
                    <a:pt x="1602" y="3896"/>
                  </a:lnTo>
                  <a:lnTo>
                    <a:pt x="1618" y="4015"/>
                  </a:lnTo>
                  <a:lnTo>
                    <a:pt x="1759" y="4122"/>
                  </a:lnTo>
                  <a:lnTo>
                    <a:pt x="1858" y="4581"/>
                  </a:lnTo>
                  <a:lnTo>
                    <a:pt x="1923" y="4651"/>
                  </a:lnTo>
                  <a:lnTo>
                    <a:pt x="1923" y="4977"/>
                  </a:lnTo>
                  <a:lnTo>
                    <a:pt x="1990" y="5049"/>
                  </a:lnTo>
                  <a:lnTo>
                    <a:pt x="2308" y="5049"/>
                  </a:lnTo>
                  <a:lnTo>
                    <a:pt x="2512" y="4940"/>
                  </a:lnTo>
                  <a:lnTo>
                    <a:pt x="2561" y="4753"/>
                  </a:lnTo>
                  <a:lnTo>
                    <a:pt x="2638" y="4703"/>
                  </a:lnTo>
                  <a:lnTo>
                    <a:pt x="2638" y="4531"/>
                  </a:lnTo>
                  <a:lnTo>
                    <a:pt x="2775" y="4460"/>
                  </a:lnTo>
                  <a:lnTo>
                    <a:pt x="2931" y="4289"/>
                  </a:lnTo>
                  <a:lnTo>
                    <a:pt x="2931" y="4153"/>
                  </a:lnTo>
                  <a:lnTo>
                    <a:pt x="2869" y="4015"/>
                  </a:lnTo>
                  <a:lnTo>
                    <a:pt x="2949" y="3931"/>
                  </a:lnTo>
                  <a:lnTo>
                    <a:pt x="3218" y="3830"/>
                  </a:lnTo>
                  <a:lnTo>
                    <a:pt x="3254" y="3676"/>
                  </a:lnTo>
                  <a:lnTo>
                    <a:pt x="3242" y="3466"/>
                  </a:lnTo>
                  <a:lnTo>
                    <a:pt x="3205" y="3402"/>
                  </a:lnTo>
                  <a:lnTo>
                    <a:pt x="3205" y="3059"/>
                  </a:lnTo>
                  <a:lnTo>
                    <a:pt x="3312" y="2853"/>
                  </a:lnTo>
                  <a:lnTo>
                    <a:pt x="3497" y="2679"/>
                  </a:lnTo>
                  <a:lnTo>
                    <a:pt x="3627" y="2617"/>
                  </a:lnTo>
                  <a:lnTo>
                    <a:pt x="3736" y="2458"/>
                  </a:lnTo>
                  <a:lnTo>
                    <a:pt x="3749" y="2356"/>
                  </a:lnTo>
                  <a:lnTo>
                    <a:pt x="3855" y="2259"/>
                  </a:lnTo>
                  <a:lnTo>
                    <a:pt x="3885" y="2086"/>
                  </a:lnTo>
                  <a:lnTo>
                    <a:pt x="3855" y="1949"/>
                  </a:lnTo>
                  <a:lnTo>
                    <a:pt x="3763" y="1949"/>
                  </a:lnTo>
                  <a:lnTo>
                    <a:pt x="3711" y="2001"/>
                  </a:lnTo>
                  <a:lnTo>
                    <a:pt x="3497" y="1986"/>
                  </a:lnTo>
                  <a:lnTo>
                    <a:pt x="3148" y="1559"/>
                  </a:lnTo>
                  <a:lnTo>
                    <a:pt x="3098" y="1316"/>
                  </a:lnTo>
                  <a:lnTo>
                    <a:pt x="2931" y="834"/>
                  </a:lnTo>
                  <a:lnTo>
                    <a:pt x="2840" y="548"/>
                  </a:lnTo>
                  <a:lnTo>
                    <a:pt x="2827" y="479"/>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50" name="Freeform 19"/>
            <p:cNvSpPr>
              <a:spLocks noChangeAspect="1"/>
            </p:cNvSpPr>
            <p:nvPr/>
          </p:nvSpPr>
          <p:spPr bwMode="auto">
            <a:xfrm>
              <a:off x="3454" y="2956"/>
              <a:ext cx="107" cy="224"/>
            </a:xfrm>
            <a:custGeom>
              <a:avLst/>
              <a:gdLst>
                <a:gd name="T0" fmla="*/ 304 w 398"/>
                <a:gd name="T1" fmla="*/ 13 h 894"/>
                <a:gd name="T2" fmla="*/ 234 w 398"/>
                <a:gd name="T3" fmla="*/ 209 h 894"/>
                <a:gd name="T4" fmla="*/ 28 w 398"/>
                <a:gd name="T5" fmla="*/ 321 h 894"/>
                <a:gd name="T6" fmla="*/ 0 w 398"/>
                <a:gd name="T7" fmla="*/ 664 h 894"/>
                <a:gd name="T8" fmla="*/ 43 w 398"/>
                <a:gd name="T9" fmla="*/ 894 h 894"/>
                <a:gd name="T10" fmla="*/ 234 w 398"/>
                <a:gd name="T11" fmla="*/ 894 h 894"/>
                <a:gd name="T12" fmla="*/ 333 w 398"/>
                <a:gd name="T13" fmla="*/ 477 h 894"/>
                <a:gd name="T14" fmla="*/ 398 w 398"/>
                <a:gd name="T15" fmla="*/ 221 h 894"/>
                <a:gd name="T16" fmla="*/ 343 w 398"/>
                <a:gd name="T17" fmla="*/ 0 h 894"/>
                <a:gd name="T18" fmla="*/ 304 w 398"/>
                <a:gd name="T19" fmla="*/ 13 h 8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8"/>
                <a:gd name="T31" fmla="*/ 0 h 894"/>
                <a:gd name="T32" fmla="*/ 398 w 398"/>
                <a:gd name="T33" fmla="*/ 894 h 8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8" h="894">
                  <a:moveTo>
                    <a:pt x="304" y="13"/>
                  </a:moveTo>
                  <a:lnTo>
                    <a:pt x="234" y="209"/>
                  </a:lnTo>
                  <a:lnTo>
                    <a:pt x="28" y="321"/>
                  </a:lnTo>
                  <a:lnTo>
                    <a:pt x="0" y="664"/>
                  </a:lnTo>
                  <a:lnTo>
                    <a:pt x="43" y="894"/>
                  </a:lnTo>
                  <a:lnTo>
                    <a:pt x="234" y="894"/>
                  </a:lnTo>
                  <a:lnTo>
                    <a:pt x="333" y="477"/>
                  </a:lnTo>
                  <a:lnTo>
                    <a:pt x="398" y="221"/>
                  </a:lnTo>
                  <a:lnTo>
                    <a:pt x="343" y="0"/>
                  </a:lnTo>
                  <a:lnTo>
                    <a:pt x="304" y="13"/>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51" name="Freeform 20"/>
            <p:cNvSpPr>
              <a:spLocks noChangeAspect="1"/>
            </p:cNvSpPr>
            <p:nvPr/>
          </p:nvSpPr>
          <p:spPr bwMode="auto">
            <a:xfrm>
              <a:off x="2980" y="1195"/>
              <a:ext cx="193" cy="102"/>
            </a:xfrm>
            <a:custGeom>
              <a:avLst/>
              <a:gdLst>
                <a:gd name="T0" fmla="*/ 715 w 715"/>
                <a:gd name="T1" fmla="*/ 256 h 407"/>
                <a:gd name="T2" fmla="*/ 543 w 715"/>
                <a:gd name="T3" fmla="*/ 198 h 407"/>
                <a:gd name="T4" fmla="*/ 350 w 715"/>
                <a:gd name="T5" fmla="*/ 15 h 407"/>
                <a:gd name="T6" fmla="*/ 251 w 715"/>
                <a:gd name="T7" fmla="*/ 0 h 407"/>
                <a:gd name="T8" fmla="*/ 220 w 715"/>
                <a:gd name="T9" fmla="*/ 62 h 407"/>
                <a:gd name="T10" fmla="*/ 12 w 715"/>
                <a:gd name="T11" fmla="*/ 62 h 407"/>
                <a:gd name="T12" fmla="*/ 0 w 715"/>
                <a:gd name="T13" fmla="*/ 151 h 407"/>
                <a:gd name="T14" fmla="*/ 171 w 715"/>
                <a:gd name="T15" fmla="*/ 224 h 407"/>
                <a:gd name="T16" fmla="*/ 121 w 715"/>
                <a:gd name="T17" fmla="*/ 281 h 407"/>
                <a:gd name="T18" fmla="*/ 233 w 715"/>
                <a:gd name="T19" fmla="*/ 407 h 407"/>
                <a:gd name="T20" fmla="*/ 358 w 715"/>
                <a:gd name="T21" fmla="*/ 328 h 407"/>
                <a:gd name="T22" fmla="*/ 442 w 715"/>
                <a:gd name="T23" fmla="*/ 172 h 407"/>
                <a:gd name="T24" fmla="*/ 529 w 715"/>
                <a:gd name="T25" fmla="*/ 236 h 407"/>
                <a:gd name="T26" fmla="*/ 459 w 715"/>
                <a:gd name="T27" fmla="*/ 315 h 407"/>
                <a:gd name="T28" fmla="*/ 616 w 715"/>
                <a:gd name="T29" fmla="*/ 362 h 407"/>
                <a:gd name="T30" fmla="*/ 700 w 715"/>
                <a:gd name="T31" fmla="*/ 328 h 407"/>
                <a:gd name="T32" fmla="*/ 715 w 715"/>
                <a:gd name="T33" fmla="*/ 256 h 4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5"/>
                <a:gd name="T52" fmla="*/ 0 h 407"/>
                <a:gd name="T53" fmla="*/ 715 w 715"/>
                <a:gd name="T54" fmla="*/ 407 h 4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5" h="407">
                  <a:moveTo>
                    <a:pt x="715" y="256"/>
                  </a:moveTo>
                  <a:lnTo>
                    <a:pt x="543" y="198"/>
                  </a:lnTo>
                  <a:lnTo>
                    <a:pt x="350" y="15"/>
                  </a:lnTo>
                  <a:lnTo>
                    <a:pt x="251" y="0"/>
                  </a:lnTo>
                  <a:lnTo>
                    <a:pt x="220" y="62"/>
                  </a:lnTo>
                  <a:lnTo>
                    <a:pt x="12" y="62"/>
                  </a:lnTo>
                  <a:lnTo>
                    <a:pt x="0" y="151"/>
                  </a:lnTo>
                  <a:lnTo>
                    <a:pt x="171" y="224"/>
                  </a:lnTo>
                  <a:lnTo>
                    <a:pt x="121" y="281"/>
                  </a:lnTo>
                  <a:lnTo>
                    <a:pt x="233" y="407"/>
                  </a:lnTo>
                  <a:lnTo>
                    <a:pt x="358" y="328"/>
                  </a:lnTo>
                  <a:lnTo>
                    <a:pt x="442" y="172"/>
                  </a:lnTo>
                  <a:lnTo>
                    <a:pt x="529" y="236"/>
                  </a:lnTo>
                  <a:lnTo>
                    <a:pt x="459" y="315"/>
                  </a:lnTo>
                  <a:lnTo>
                    <a:pt x="616" y="362"/>
                  </a:lnTo>
                  <a:lnTo>
                    <a:pt x="700" y="328"/>
                  </a:lnTo>
                  <a:lnTo>
                    <a:pt x="715" y="256"/>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52" name="Freeform 21"/>
            <p:cNvSpPr>
              <a:spLocks noChangeAspect="1"/>
            </p:cNvSpPr>
            <p:nvPr/>
          </p:nvSpPr>
          <p:spPr bwMode="auto">
            <a:xfrm>
              <a:off x="3089" y="1195"/>
              <a:ext cx="112" cy="33"/>
            </a:xfrm>
            <a:custGeom>
              <a:avLst/>
              <a:gdLst>
                <a:gd name="T0" fmla="*/ 0 w 412"/>
                <a:gd name="T1" fmla="*/ 15 h 130"/>
                <a:gd name="T2" fmla="*/ 386 w 412"/>
                <a:gd name="T3" fmla="*/ 0 h 130"/>
                <a:gd name="T4" fmla="*/ 412 w 412"/>
                <a:gd name="T5" fmla="*/ 62 h 130"/>
                <a:gd name="T6" fmla="*/ 331 w 412"/>
                <a:gd name="T7" fmla="*/ 86 h 130"/>
                <a:gd name="T8" fmla="*/ 201 w 412"/>
                <a:gd name="T9" fmla="*/ 130 h 130"/>
                <a:gd name="T10" fmla="*/ 84 w 412"/>
                <a:gd name="T11" fmla="*/ 92 h 130"/>
                <a:gd name="T12" fmla="*/ 157 w 412"/>
                <a:gd name="T13" fmla="*/ 62 h 130"/>
                <a:gd name="T14" fmla="*/ 0 w 412"/>
                <a:gd name="T15" fmla="*/ 15 h 130"/>
                <a:gd name="T16" fmla="*/ 0 60000 65536"/>
                <a:gd name="T17" fmla="*/ 0 60000 65536"/>
                <a:gd name="T18" fmla="*/ 0 60000 65536"/>
                <a:gd name="T19" fmla="*/ 0 60000 65536"/>
                <a:gd name="T20" fmla="*/ 0 60000 65536"/>
                <a:gd name="T21" fmla="*/ 0 60000 65536"/>
                <a:gd name="T22" fmla="*/ 0 60000 65536"/>
                <a:gd name="T23" fmla="*/ 0 60000 65536"/>
                <a:gd name="T24" fmla="*/ 0 w 412"/>
                <a:gd name="T25" fmla="*/ 0 h 130"/>
                <a:gd name="T26" fmla="*/ 412 w 412"/>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2" h="130">
                  <a:moveTo>
                    <a:pt x="0" y="15"/>
                  </a:moveTo>
                  <a:lnTo>
                    <a:pt x="386" y="0"/>
                  </a:lnTo>
                  <a:lnTo>
                    <a:pt x="412" y="62"/>
                  </a:lnTo>
                  <a:lnTo>
                    <a:pt x="331" y="86"/>
                  </a:lnTo>
                  <a:lnTo>
                    <a:pt x="201" y="130"/>
                  </a:lnTo>
                  <a:lnTo>
                    <a:pt x="84" y="92"/>
                  </a:lnTo>
                  <a:lnTo>
                    <a:pt x="157" y="62"/>
                  </a:lnTo>
                  <a:lnTo>
                    <a:pt x="0" y="15"/>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53" name="Freeform 22"/>
            <p:cNvSpPr>
              <a:spLocks noChangeAspect="1"/>
            </p:cNvSpPr>
            <p:nvPr/>
          </p:nvSpPr>
          <p:spPr bwMode="auto">
            <a:xfrm>
              <a:off x="3516" y="1292"/>
              <a:ext cx="213" cy="161"/>
            </a:xfrm>
            <a:custGeom>
              <a:avLst/>
              <a:gdLst>
                <a:gd name="T0" fmla="*/ 789 w 789"/>
                <a:gd name="T1" fmla="*/ 5 h 641"/>
                <a:gd name="T2" fmla="*/ 656 w 789"/>
                <a:gd name="T3" fmla="*/ 0 h 641"/>
                <a:gd name="T4" fmla="*/ 554 w 789"/>
                <a:gd name="T5" fmla="*/ 76 h 641"/>
                <a:gd name="T6" fmla="*/ 313 w 789"/>
                <a:gd name="T7" fmla="*/ 133 h 641"/>
                <a:gd name="T8" fmla="*/ 132 w 789"/>
                <a:gd name="T9" fmla="*/ 206 h 641"/>
                <a:gd name="T10" fmla="*/ 70 w 789"/>
                <a:gd name="T11" fmla="*/ 357 h 641"/>
                <a:gd name="T12" fmla="*/ 0 w 789"/>
                <a:gd name="T13" fmla="*/ 541 h 641"/>
                <a:gd name="T14" fmla="*/ 132 w 789"/>
                <a:gd name="T15" fmla="*/ 641 h 641"/>
                <a:gd name="T16" fmla="*/ 278 w 789"/>
                <a:gd name="T17" fmla="*/ 605 h 641"/>
                <a:gd name="T18" fmla="*/ 198 w 789"/>
                <a:gd name="T19" fmla="*/ 511 h 641"/>
                <a:gd name="T20" fmla="*/ 293 w 789"/>
                <a:gd name="T21" fmla="*/ 277 h 641"/>
                <a:gd name="T22" fmla="*/ 499 w 789"/>
                <a:gd name="T23" fmla="*/ 175 h 641"/>
                <a:gd name="T24" fmla="*/ 789 w 789"/>
                <a:gd name="T25" fmla="*/ 91 h 641"/>
                <a:gd name="T26" fmla="*/ 789 w 789"/>
                <a:gd name="T27" fmla="*/ 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9"/>
                <a:gd name="T43" fmla="*/ 0 h 641"/>
                <a:gd name="T44" fmla="*/ 789 w 789"/>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9" h="641">
                  <a:moveTo>
                    <a:pt x="789" y="5"/>
                  </a:moveTo>
                  <a:lnTo>
                    <a:pt x="656" y="0"/>
                  </a:lnTo>
                  <a:lnTo>
                    <a:pt x="554" y="76"/>
                  </a:lnTo>
                  <a:lnTo>
                    <a:pt x="313" y="133"/>
                  </a:lnTo>
                  <a:lnTo>
                    <a:pt x="132" y="206"/>
                  </a:lnTo>
                  <a:lnTo>
                    <a:pt x="70" y="357"/>
                  </a:lnTo>
                  <a:lnTo>
                    <a:pt x="0" y="541"/>
                  </a:lnTo>
                  <a:lnTo>
                    <a:pt x="132" y="641"/>
                  </a:lnTo>
                  <a:lnTo>
                    <a:pt x="278" y="605"/>
                  </a:lnTo>
                  <a:lnTo>
                    <a:pt x="198" y="511"/>
                  </a:lnTo>
                  <a:lnTo>
                    <a:pt x="293" y="277"/>
                  </a:lnTo>
                  <a:lnTo>
                    <a:pt x="499" y="175"/>
                  </a:lnTo>
                  <a:lnTo>
                    <a:pt x="789" y="91"/>
                  </a:lnTo>
                  <a:lnTo>
                    <a:pt x="789" y="5"/>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54" name="Freeform 23"/>
            <p:cNvSpPr>
              <a:spLocks noChangeAspect="1"/>
            </p:cNvSpPr>
            <p:nvPr/>
          </p:nvSpPr>
          <p:spPr bwMode="auto">
            <a:xfrm>
              <a:off x="3633" y="1181"/>
              <a:ext cx="43" cy="14"/>
            </a:xfrm>
            <a:custGeom>
              <a:avLst/>
              <a:gdLst>
                <a:gd name="T0" fmla="*/ 40 w 159"/>
                <a:gd name="T1" fmla="*/ 0 h 57"/>
                <a:gd name="T2" fmla="*/ 0 w 159"/>
                <a:gd name="T3" fmla="*/ 49 h 57"/>
                <a:gd name="T4" fmla="*/ 159 w 159"/>
                <a:gd name="T5" fmla="*/ 57 h 57"/>
                <a:gd name="T6" fmla="*/ 154 w 159"/>
                <a:gd name="T7" fmla="*/ 12 h 57"/>
                <a:gd name="T8" fmla="*/ 40 w 159"/>
                <a:gd name="T9" fmla="*/ 0 h 57"/>
                <a:gd name="T10" fmla="*/ 0 60000 65536"/>
                <a:gd name="T11" fmla="*/ 0 60000 65536"/>
                <a:gd name="T12" fmla="*/ 0 60000 65536"/>
                <a:gd name="T13" fmla="*/ 0 60000 65536"/>
                <a:gd name="T14" fmla="*/ 0 60000 65536"/>
                <a:gd name="T15" fmla="*/ 0 w 159"/>
                <a:gd name="T16" fmla="*/ 0 h 57"/>
                <a:gd name="T17" fmla="*/ 159 w 159"/>
                <a:gd name="T18" fmla="*/ 57 h 57"/>
              </a:gdLst>
              <a:ahLst/>
              <a:cxnLst>
                <a:cxn ang="T10">
                  <a:pos x="T0" y="T1"/>
                </a:cxn>
                <a:cxn ang="T11">
                  <a:pos x="T2" y="T3"/>
                </a:cxn>
                <a:cxn ang="T12">
                  <a:pos x="T4" y="T5"/>
                </a:cxn>
                <a:cxn ang="T13">
                  <a:pos x="T6" y="T7"/>
                </a:cxn>
                <a:cxn ang="T14">
                  <a:pos x="T8" y="T9"/>
                </a:cxn>
              </a:cxnLst>
              <a:rect l="T15" t="T16" r="T17" b="T18"/>
              <a:pathLst>
                <a:path w="159" h="57">
                  <a:moveTo>
                    <a:pt x="40" y="0"/>
                  </a:moveTo>
                  <a:lnTo>
                    <a:pt x="0" y="49"/>
                  </a:lnTo>
                  <a:lnTo>
                    <a:pt x="159" y="57"/>
                  </a:lnTo>
                  <a:lnTo>
                    <a:pt x="154" y="12"/>
                  </a:lnTo>
                  <a:lnTo>
                    <a:pt x="4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55" name="Freeform 24"/>
            <p:cNvSpPr>
              <a:spLocks noChangeAspect="1"/>
            </p:cNvSpPr>
            <p:nvPr/>
          </p:nvSpPr>
          <p:spPr bwMode="auto">
            <a:xfrm>
              <a:off x="3583" y="1181"/>
              <a:ext cx="35" cy="30"/>
            </a:xfrm>
            <a:custGeom>
              <a:avLst/>
              <a:gdLst>
                <a:gd name="T0" fmla="*/ 65 w 129"/>
                <a:gd name="T1" fmla="*/ 0 h 119"/>
                <a:gd name="T2" fmla="*/ 129 w 129"/>
                <a:gd name="T3" fmla="*/ 34 h 119"/>
                <a:gd name="T4" fmla="*/ 93 w 129"/>
                <a:gd name="T5" fmla="*/ 119 h 119"/>
                <a:gd name="T6" fmla="*/ 0 w 129"/>
                <a:gd name="T7" fmla="*/ 57 h 119"/>
                <a:gd name="T8" fmla="*/ 65 w 129"/>
                <a:gd name="T9" fmla="*/ 0 h 119"/>
                <a:gd name="T10" fmla="*/ 0 60000 65536"/>
                <a:gd name="T11" fmla="*/ 0 60000 65536"/>
                <a:gd name="T12" fmla="*/ 0 60000 65536"/>
                <a:gd name="T13" fmla="*/ 0 60000 65536"/>
                <a:gd name="T14" fmla="*/ 0 60000 65536"/>
                <a:gd name="T15" fmla="*/ 0 w 129"/>
                <a:gd name="T16" fmla="*/ 0 h 119"/>
                <a:gd name="T17" fmla="*/ 129 w 129"/>
                <a:gd name="T18" fmla="*/ 119 h 119"/>
              </a:gdLst>
              <a:ahLst/>
              <a:cxnLst>
                <a:cxn ang="T10">
                  <a:pos x="T0" y="T1"/>
                </a:cxn>
                <a:cxn ang="T11">
                  <a:pos x="T2" y="T3"/>
                </a:cxn>
                <a:cxn ang="T12">
                  <a:pos x="T4" y="T5"/>
                </a:cxn>
                <a:cxn ang="T13">
                  <a:pos x="T6" y="T7"/>
                </a:cxn>
                <a:cxn ang="T14">
                  <a:pos x="T8" y="T9"/>
                </a:cxn>
              </a:cxnLst>
              <a:rect l="T15" t="T16" r="T17" b="T18"/>
              <a:pathLst>
                <a:path w="129" h="119">
                  <a:moveTo>
                    <a:pt x="65" y="0"/>
                  </a:moveTo>
                  <a:lnTo>
                    <a:pt x="129" y="34"/>
                  </a:lnTo>
                  <a:lnTo>
                    <a:pt x="93" y="119"/>
                  </a:lnTo>
                  <a:lnTo>
                    <a:pt x="0" y="57"/>
                  </a:lnTo>
                  <a:lnTo>
                    <a:pt x="65"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56" name="Freeform 25"/>
            <p:cNvSpPr>
              <a:spLocks noChangeAspect="1"/>
            </p:cNvSpPr>
            <p:nvPr/>
          </p:nvSpPr>
          <p:spPr bwMode="auto">
            <a:xfrm>
              <a:off x="3551" y="1158"/>
              <a:ext cx="27" cy="26"/>
            </a:xfrm>
            <a:custGeom>
              <a:avLst/>
              <a:gdLst>
                <a:gd name="T0" fmla="*/ 3 w 100"/>
                <a:gd name="T1" fmla="*/ 0 h 104"/>
                <a:gd name="T2" fmla="*/ 82 w 100"/>
                <a:gd name="T3" fmla="*/ 47 h 104"/>
                <a:gd name="T4" fmla="*/ 100 w 100"/>
                <a:gd name="T5" fmla="*/ 104 h 104"/>
                <a:gd name="T6" fmla="*/ 0 w 100"/>
                <a:gd name="T7" fmla="*/ 92 h 104"/>
                <a:gd name="T8" fmla="*/ 3 w 100"/>
                <a:gd name="T9" fmla="*/ 0 h 104"/>
                <a:gd name="T10" fmla="*/ 0 60000 65536"/>
                <a:gd name="T11" fmla="*/ 0 60000 65536"/>
                <a:gd name="T12" fmla="*/ 0 60000 65536"/>
                <a:gd name="T13" fmla="*/ 0 60000 65536"/>
                <a:gd name="T14" fmla="*/ 0 60000 65536"/>
                <a:gd name="T15" fmla="*/ 0 w 100"/>
                <a:gd name="T16" fmla="*/ 0 h 104"/>
                <a:gd name="T17" fmla="*/ 100 w 100"/>
                <a:gd name="T18" fmla="*/ 104 h 104"/>
              </a:gdLst>
              <a:ahLst/>
              <a:cxnLst>
                <a:cxn ang="T10">
                  <a:pos x="T0" y="T1"/>
                </a:cxn>
                <a:cxn ang="T11">
                  <a:pos x="T2" y="T3"/>
                </a:cxn>
                <a:cxn ang="T12">
                  <a:pos x="T4" y="T5"/>
                </a:cxn>
                <a:cxn ang="T13">
                  <a:pos x="T6" y="T7"/>
                </a:cxn>
                <a:cxn ang="T14">
                  <a:pos x="T8" y="T9"/>
                </a:cxn>
              </a:cxnLst>
              <a:rect l="T15" t="T16" r="T17" b="T18"/>
              <a:pathLst>
                <a:path w="100" h="104">
                  <a:moveTo>
                    <a:pt x="3" y="0"/>
                  </a:moveTo>
                  <a:lnTo>
                    <a:pt x="82" y="47"/>
                  </a:lnTo>
                  <a:lnTo>
                    <a:pt x="100" y="104"/>
                  </a:lnTo>
                  <a:lnTo>
                    <a:pt x="0" y="92"/>
                  </a:lnTo>
                  <a:lnTo>
                    <a:pt x="3"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57" name="Freeform 26"/>
            <p:cNvSpPr>
              <a:spLocks noChangeAspect="1"/>
            </p:cNvSpPr>
            <p:nvPr/>
          </p:nvSpPr>
          <p:spPr bwMode="auto">
            <a:xfrm>
              <a:off x="3435" y="1173"/>
              <a:ext cx="126" cy="45"/>
            </a:xfrm>
            <a:custGeom>
              <a:avLst/>
              <a:gdLst>
                <a:gd name="T0" fmla="*/ 404 w 469"/>
                <a:gd name="T1" fmla="*/ 107 h 184"/>
                <a:gd name="T2" fmla="*/ 469 w 469"/>
                <a:gd name="T3" fmla="*/ 164 h 184"/>
                <a:gd name="T4" fmla="*/ 305 w 469"/>
                <a:gd name="T5" fmla="*/ 184 h 184"/>
                <a:gd name="T6" fmla="*/ 141 w 469"/>
                <a:gd name="T7" fmla="*/ 58 h 184"/>
                <a:gd name="T8" fmla="*/ 0 w 469"/>
                <a:gd name="T9" fmla="*/ 107 h 184"/>
                <a:gd name="T10" fmla="*/ 47 w 469"/>
                <a:gd name="T11" fmla="*/ 47 h 184"/>
                <a:gd name="T12" fmla="*/ 198 w 469"/>
                <a:gd name="T13" fmla="*/ 0 h 184"/>
                <a:gd name="T14" fmla="*/ 335 w 469"/>
                <a:gd name="T15" fmla="*/ 92 h 184"/>
                <a:gd name="T16" fmla="*/ 404 w 469"/>
                <a:gd name="T17" fmla="*/ 107 h 1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9"/>
                <a:gd name="T28" fmla="*/ 0 h 184"/>
                <a:gd name="T29" fmla="*/ 469 w 469"/>
                <a:gd name="T30" fmla="*/ 184 h 1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9" h="184">
                  <a:moveTo>
                    <a:pt x="404" y="107"/>
                  </a:moveTo>
                  <a:lnTo>
                    <a:pt x="469" y="164"/>
                  </a:lnTo>
                  <a:lnTo>
                    <a:pt x="305" y="184"/>
                  </a:lnTo>
                  <a:lnTo>
                    <a:pt x="141" y="58"/>
                  </a:lnTo>
                  <a:lnTo>
                    <a:pt x="0" y="107"/>
                  </a:lnTo>
                  <a:lnTo>
                    <a:pt x="47" y="47"/>
                  </a:lnTo>
                  <a:lnTo>
                    <a:pt x="198" y="0"/>
                  </a:lnTo>
                  <a:lnTo>
                    <a:pt x="335" y="92"/>
                  </a:lnTo>
                  <a:lnTo>
                    <a:pt x="404" y="107"/>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58" name="Freeform 27"/>
            <p:cNvSpPr>
              <a:spLocks noChangeAspect="1"/>
            </p:cNvSpPr>
            <p:nvPr/>
          </p:nvSpPr>
          <p:spPr bwMode="auto">
            <a:xfrm>
              <a:off x="2691" y="1317"/>
              <a:ext cx="2705" cy="1496"/>
            </a:xfrm>
            <a:custGeom>
              <a:avLst/>
              <a:gdLst>
                <a:gd name="T0" fmla="*/ 9082 w 9990"/>
                <a:gd name="T1" fmla="*/ 779 h 5983"/>
                <a:gd name="T2" fmla="*/ 7723 w 9990"/>
                <a:gd name="T3" fmla="*/ 542 h 5983"/>
                <a:gd name="T4" fmla="*/ 6853 w 9990"/>
                <a:gd name="T5" fmla="*/ 521 h 5983"/>
                <a:gd name="T6" fmla="*/ 5855 w 9990"/>
                <a:gd name="T7" fmla="*/ 315 h 5983"/>
                <a:gd name="T8" fmla="*/ 4742 w 9990"/>
                <a:gd name="T9" fmla="*/ 206 h 5983"/>
                <a:gd name="T10" fmla="*/ 4252 w 9990"/>
                <a:gd name="T11" fmla="*/ 542 h 5983"/>
                <a:gd name="T12" fmla="*/ 3790 w 9990"/>
                <a:gd name="T13" fmla="*/ 467 h 5983"/>
                <a:gd name="T14" fmla="*/ 3341 w 9990"/>
                <a:gd name="T15" fmla="*/ 758 h 5983"/>
                <a:gd name="T16" fmla="*/ 2631 w 9990"/>
                <a:gd name="T17" fmla="*/ 758 h 5983"/>
                <a:gd name="T18" fmla="*/ 2146 w 9990"/>
                <a:gd name="T19" fmla="*/ 907 h 5983"/>
                <a:gd name="T20" fmla="*/ 2451 w 9990"/>
                <a:gd name="T21" fmla="*/ 727 h 5983"/>
                <a:gd name="T22" fmla="*/ 1883 w 9990"/>
                <a:gd name="T23" fmla="*/ 571 h 5983"/>
                <a:gd name="T24" fmla="*/ 1150 w 9990"/>
                <a:gd name="T25" fmla="*/ 779 h 5983"/>
                <a:gd name="T26" fmla="*/ 788 w 9990"/>
                <a:gd name="T27" fmla="*/ 1559 h 5983"/>
                <a:gd name="T28" fmla="*/ 1237 w 9990"/>
                <a:gd name="T29" fmla="*/ 1920 h 5983"/>
                <a:gd name="T30" fmla="*/ 1436 w 9990"/>
                <a:gd name="T31" fmla="*/ 1301 h 5983"/>
                <a:gd name="T32" fmla="*/ 1640 w 9990"/>
                <a:gd name="T33" fmla="*/ 1507 h 5983"/>
                <a:gd name="T34" fmla="*/ 1622 w 9990"/>
                <a:gd name="T35" fmla="*/ 1663 h 5983"/>
                <a:gd name="T36" fmla="*/ 1073 w 9990"/>
                <a:gd name="T37" fmla="*/ 1952 h 5983"/>
                <a:gd name="T38" fmla="*/ 952 w 9990"/>
                <a:gd name="T39" fmla="*/ 1980 h 5983"/>
                <a:gd name="T40" fmla="*/ 223 w 9990"/>
                <a:gd name="T41" fmla="*/ 2473 h 5983"/>
                <a:gd name="T42" fmla="*/ 199 w 9990"/>
                <a:gd name="T43" fmla="*/ 2781 h 5983"/>
                <a:gd name="T44" fmla="*/ 199 w 9990"/>
                <a:gd name="T45" fmla="*/ 3330 h 5983"/>
                <a:gd name="T46" fmla="*/ 743 w 9990"/>
                <a:gd name="T47" fmla="*/ 2965 h 5983"/>
                <a:gd name="T48" fmla="*/ 1296 w 9990"/>
                <a:gd name="T49" fmla="*/ 3015 h 5983"/>
                <a:gd name="T50" fmla="*/ 1502 w 9990"/>
                <a:gd name="T51" fmla="*/ 3095 h 5983"/>
                <a:gd name="T52" fmla="*/ 1336 w 9990"/>
                <a:gd name="T53" fmla="*/ 2885 h 5983"/>
                <a:gd name="T54" fmla="*/ 1622 w 9990"/>
                <a:gd name="T55" fmla="*/ 3273 h 5983"/>
                <a:gd name="T56" fmla="*/ 1702 w 9990"/>
                <a:gd name="T57" fmla="*/ 3095 h 5983"/>
                <a:gd name="T58" fmla="*/ 2166 w 9990"/>
                <a:gd name="T59" fmla="*/ 3429 h 5983"/>
                <a:gd name="T60" fmla="*/ 2367 w 9990"/>
                <a:gd name="T61" fmla="*/ 3666 h 5983"/>
                <a:gd name="T62" fmla="*/ 2656 w 9990"/>
                <a:gd name="T63" fmla="*/ 4317 h 5983"/>
                <a:gd name="T64" fmla="*/ 3162 w 9990"/>
                <a:gd name="T65" fmla="*/ 5047 h 5983"/>
                <a:gd name="T66" fmla="*/ 3848 w 9990"/>
                <a:gd name="T67" fmla="*/ 4476 h 5983"/>
                <a:gd name="T68" fmla="*/ 3341 w 9990"/>
                <a:gd name="T69" fmla="*/ 4239 h 5983"/>
                <a:gd name="T70" fmla="*/ 3689 w 9990"/>
                <a:gd name="T71" fmla="*/ 4159 h 5983"/>
                <a:gd name="T72" fmla="*/ 4518 w 9990"/>
                <a:gd name="T73" fmla="*/ 4890 h 5983"/>
                <a:gd name="T74" fmla="*/ 5184 w 9990"/>
                <a:gd name="T75" fmla="*/ 4651 h 5983"/>
                <a:gd name="T76" fmla="*/ 5855 w 9990"/>
                <a:gd name="T77" fmla="*/ 4990 h 5983"/>
                <a:gd name="T78" fmla="*/ 6323 w 9990"/>
                <a:gd name="T79" fmla="*/ 5983 h 5983"/>
                <a:gd name="T80" fmla="*/ 6302 w 9990"/>
                <a:gd name="T81" fmla="*/ 5461 h 5983"/>
                <a:gd name="T82" fmla="*/ 6323 w 9990"/>
                <a:gd name="T83" fmla="*/ 4781 h 5983"/>
                <a:gd name="T84" fmla="*/ 6829 w 9990"/>
                <a:gd name="T85" fmla="*/ 4604 h 5983"/>
                <a:gd name="T86" fmla="*/ 7259 w 9990"/>
                <a:gd name="T87" fmla="*/ 3951 h 5983"/>
                <a:gd name="T88" fmla="*/ 6951 w 9990"/>
                <a:gd name="T89" fmla="*/ 3382 h 5983"/>
                <a:gd name="T90" fmla="*/ 7296 w 9990"/>
                <a:gd name="T91" fmla="*/ 3512 h 5983"/>
                <a:gd name="T92" fmla="*/ 7435 w 9990"/>
                <a:gd name="T93" fmla="*/ 3410 h 5983"/>
                <a:gd name="T94" fmla="*/ 7944 w 9990"/>
                <a:gd name="T95" fmla="*/ 2473 h 5983"/>
                <a:gd name="T96" fmla="*/ 7603 w 9990"/>
                <a:gd name="T97" fmla="*/ 1842 h 5983"/>
                <a:gd name="T98" fmla="*/ 8389 w 9990"/>
                <a:gd name="T99" fmla="*/ 1663 h 5983"/>
                <a:gd name="T100" fmla="*/ 8508 w 9990"/>
                <a:gd name="T101" fmla="*/ 1920 h 5983"/>
                <a:gd name="T102" fmla="*/ 8943 w 9990"/>
                <a:gd name="T103" fmla="*/ 1873 h 5983"/>
                <a:gd name="T104" fmla="*/ 9325 w 9990"/>
                <a:gd name="T105" fmla="*/ 1587 h 5983"/>
                <a:gd name="T106" fmla="*/ 9604 w 9990"/>
                <a:gd name="T107" fmla="*/ 1272 h 5983"/>
                <a:gd name="T108" fmla="*/ 9990 w 9990"/>
                <a:gd name="T109" fmla="*/ 1222 h 59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990"/>
                <a:gd name="T166" fmla="*/ 0 h 5983"/>
                <a:gd name="T167" fmla="*/ 9990 w 9990"/>
                <a:gd name="T168" fmla="*/ 5983 h 59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990" h="5983">
                  <a:moveTo>
                    <a:pt x="9990" y="1142"/>
                  </a:moveTo>
                  <a:lnTo>
                    <a:pt x="9750" y="988"/>
                  </a:lnTo>
                  <a:lnTo>
                    <a:pt x="9466" y="964"/>
                  </a:lnTo>
                  <a:lnTo>
                    <a:pt x="9082" y="779"/>
                  </a:lnTo>
                  <a:lnTo>
                    <a:pt x="8411" y="779"/>
                  </a:lnTo>
                  <a:lnTo>
                    <a:pt x="8244" y="701"/>
                  </a:lnTo>
                  <a:lnTo>
                    <a:pt x="7869" y="651"/>
                  </a:lnTo>
                  <a:lnTo>
                    <a:pt x="7723" y="542"/>
                  </a:lnTo>
                  <a:lnTo>
                    <a:pt x="7238" y="442"/>
                  </a:lnTo>
                  <a:lnTo>
                    <a:pt x="7280" y="542"/>
                  </a:lnTo>
                  <a:lnTo>
                    <a:pt x="7095" y="542"/>
                  </a:lnTo>
                  <a:lnTo>
                    <a:pt x="6853" y="521"/>
                  </a:lnTo>
                  <a:lnTo>
                    <a:pt x="6808" y="620"/>
                  </a:lnTo>
                  <a:lnTo>
                    <a:pt x="6587" y="412"/>
                  </a:lnTo>
                  <a:lnTo>
                    <a:pt x="6200" y="336"/>
                  </a:lnTo>
                  <a:lnTo>
                    <a:pt x="5855" y="315"/>
                  </a:lnTo>
                  <a:lnTo>
                    <a:pt x="5937" y="76"/>
                  </a:lnTo>
                  <a:lnTo>
                    <a:pt x="5554" y="0"/>
                  </a:lnTo>
                  <a:lnTo>
                    <a:pt x="5207" y="128"/>
                  </a:lnTo>
                  <a:lnTo>
                    <a:pt x="4742" y="206"/>
                  </a:lnTo>
                  <a:lnTo>
                    <a:pt x="4643" y="362"/>
                  </a:lnTo>
                  <a:lnTo>
                    <a:pt x="4442" y="389"/>
                  </a:lnTo>
                  <a:lnTo>
                    <a:pt x="4442" y="521"/>
                  </a:lnTo>
                  <a:lnTo>
                    <a:pt x="4252" y="542"/>
                  </a:lnTo>
                  <a:lnTo>
                    <a:pt x="4155" y="442"/>
                  </a:lnTo>
                  <a:lnTo>
                    <a:pt x="4218" y="701"/>
                  </a:lnTo>
                  <a:lnTo>
                    <a:pt x="4032" y="412"/>
                  </a:lnTo>
                  <a:lnTo>
                    <a:pt x="3790" y="467"/>
                  </a:lnTo>
                  <a:lnTo>
                    <a:pt x="3689" y="701"/>
                  </a:lnTo>
                  <a:lnTo>
                    <a:pt x="3462" y="571"/>
                  </a:lnTo>
                  <a:lnTo>
                    <a:pt x="3383" y="651"/>
                  </a:lnTo>
                  <a:lnTo>
                    <a:pt x="3341" y="758"/>
                  </a:lnTo>
                  <a:lnTo>
                    <a:pt x="3040" y="779"/>
                  </a:lnTo>
                  <a:lnTo>
                    <a:pt x="2873" y="907"/>
                  </a:lnTo>
                  <a:lnTo>
                    <a:pt x="2774" y="779"/>
                  </a:lnTo>
                  <a:lnTo>
                    <a:pt x="2631" y="758"/>
                  </a:lnTo>
                  <a:lnTo>
                    <a:pt x="2695" y="964"/>
                  </a:lnTo>
                  <a:lnTo>
                    <a:pt x="2531" y="1123"/>
                  </a:lnTo>
                  <a:lnTo>
                    <a:pt x="2333" y="1123"/>
                  </a:lnTo>
                  <a:lnTo>
                    <a:pt x="2146" y="907"/>
                  </a:lnTo>
                  <a:lnTo>
                    <a:pt x="2333" y="907"/>
                  </a:lnTo>
                  <a:lnTo>
                    <a:pt x="2430" y="988"/>
                  </a:lnTo>
                  <a:lnTo>
                    <a:pt x="2615" y="933"/>
                  </a:lnTo>
                  <a:lnTo>
                    <a:pt x="2451" y="727"/>
                  </a:lnTo>
                  <a:lnTo>
                    <a:pt x="2188" y="571"/>
                  </a:lnTo>
                  <a:lnTo>
                    <a:pt x="2124" y="620"/>
                  </a:lnTo>
                  <a:lnTo>
                    <a:pt x="1979" y="521"/>
                  </a:lnTo>
                  <a:lnTo>
                    <a:pt x="1883" y="571"/>
                  </a:lnTo>
                  <a:lnTo>
                    <a:pt x="1682" y="521"/>
                  </a:lnTo>
                  <a:lnTo>
                    <a:pt x="1557" y="599"/>
                  </a:lnTo>
                  <a:lnTo>
                    <a:pt x="1317" y="620"/>
                  </a:lnTo>
                  <a:lnTo>
                    <a:pt x="1150" y="779"/>
                  </a:lnTo>
                  <a:lnTo>
                    <a:pt x="1272" y="807"/>
                  </a:lnTo>
                  <a:lnTo>
                    <a:pt x="1150" y="1095"/>
                  </a:lnTo>
                  <a:lnTo>
                    <a:pt x="830" y="1301"/>
                  </a:lnTo>
                  <a:lnTo>
                    <a:pt x="788" y="1559"/>
                  </a:lnTo>
                  <a:lnTo>
                    <a:pt x="929" y="1663"/>
                  </a:lnTo>
                  <a:lnTo>
                    <a:pt x="1073" y="1636"/>
                  </a:lnTo>
                  <a:lnTo>
                    <a:pt x="1150" y="1743"/>
                  </a:lnTo>
                  <a:lnTo>
                    <a:pt x="1237" y="1920"/>
                  </a:lnTo>
                  <a:lnTo>
                    <a:pt x="1379" y="1873"/>
                  </a:lnTo>
                  <a:lnTo>
                    <a:pt x="1458" y="1616"/>
                  </a:lnTo>
                  <a:lnTo>
                    <a:pt x="1538" y="1559"/>
                  </a:lnTo>
                  <a:lnTo>
                    <a:pt x="1436" y="1301"/>
                  </a:lnTo>
                  <a:lnTo>
                    <a:pt x="1622" y="1043"/>
                  </a:lnTo>
                  <a:lnTo>
                    <a:pt x="1781" y="1016"/>
                  </a:lnTo>
                  <a:lnTo>
                    <a:pt x="1640" y="1222"/>
                  </a:lnTo>
                  <a:lnTo>
                    <a:pt x="1640" y="1507"/>
                  </a:lnTo>
                  <a:lnTo>
                    <a:pt x="1979" y="1537"/>
                  </a:lnTo>
                  <a:lnTo>
                    <a:pt x="1736" y="1616"/>
                  </a:lnTo>
                  <a:lnTo>
                    <a:pt x="1781" y="1717"/>
                  </a:lnTo>
                  <a:lnTo>
                    <a:pt x="1622" y="1663"/>
                  </a:lnTo>
                  <a:lnTo>
                    <a:pt x="1599" y="1842"/>
                  </a:lnTo>
                  <a:lnTo>
                    <a:pt x="1379" y="2001"/>
                  </a:lnTo>
                  <a:lnTo>
                    <a:pt x="1237" y="1952"/>
                  </a:lnTo>
                  <a:lnTo>
                    <a:pt x="1073" y="1952"/>
                  </a:lnTo>
                  <a:lnTo>
                    <a:pt x="1073" y="1766"/>
                  </a:lnTo>
                  <a:lnTo>
                    <a:pt x="952" y="1743"/>
                  </a:lnTo>
                  <a:lnTo>
                    <a:pt x="884" y="1842"/>
                  </a:lnTo>
                  <a:lnTo>
                    <a:pt x="952" y="1980"/>
                  </a:lnTo>
                  <a:lnTo>
                    <a:pt x="765" y="2029"/>
                  </a:lnTo>
                  <a:lnTo>
                    <a:pt x="708" y="2207"/>
                  </a:lnTo>
                  <a:lnTo>
                    <a:pt x="486" y="2364"/>
                  </a:lnTo>
                  <a:lnTo>
                    <a:pt x="223" y="2473"/>
                  </a:lnTo>
                  <a:lnTo>
                    <a:pt x="321" y="2572"/>
                  </a:lnTo>
                  <a:lnTo>
                    <a:pt x="420" y="2650"/>
                  </a:lnTo>
                  <a:lnTo>
                    <a:pt x="363" y="2838"/>
                  </a:lnTo>
                  <a:lnTo>
                    <a:pt x="199" y="2781"/>
                  </a:lnTo>
                  <a:lnTo>
                    <a:pt x="0" y="2858"/>
                  </a:lnTo>
                  <a:lnTo>
                    <a:pt x="0" y="3067"/>
                  </a:lnTo>
                  <a:lnTo>
                    <a:pt x="59" y="3273"/>
                  </a:lnTo>
                  <a:lnTo>
                    <a:pt x="199" y="3330"/>
                  </a:lnTo>
                  <a:lnTo>
                    <a:pt x="543" y="3223"/>
                  </a:lnTo>
                  <a:lnTo>
                    <a:pt x="499" y="3095"/>
                  </a:lnTo>
                  <a:lnTo>
                    <a:pt x="608" y="3015"/>
                  </a:lnTo>
                  <a:lnTo>
                    <a:pt x="743" y="2965"/>
                  </a:lnTo>
                  <a:lnTo>
                    <a:pt x="743" y="2885"/>
                  </a:lnTo>
                  <a:lnTo>
                    <a:pt x="1015" y="2809"/>
                  </a:lnTo>
                  <a:lnTo>
                    <a:pt x="1150" y="2937"/>
                  </a:lnTo>
                  <a:lnTo>
                    <a:pt x="1296" y="3015"/>
                  </a:lnTo>
                  <a:lnTo>
                    <a:pt x="1336" y="3223"/>
                  </a:lnTo>
                  <a:lnTo>
                    <a:pt x="1416" y="3197"/>
                  </a:lnTo>
                  <a:lnTo>
                    <a:pt x="1416" y="3095"/>
                  </a:lnTo>
                  <a:lnTo>
                    <a:pt x="1502" y="3095"/>
                  </a:lnTo>
                  <a:lnTo>
                    <a:pt x="1356" y="2988"/>
                  </a:lnTo>
                  <a:lnTo>
                    <a:pt x="1195" y="2838"/>
                  </a:lnTo>
                  <a:lnTo>
                    <a:pt x="1195" y="2677"/>
                  </a:lnTo>
                  <a:lnTo>
                    <a:pt x="1336" y="2885"/>
                  </a:lnTo>
                  <a:lnTo>
                    <a:pt x="1458" y="2937"/>
                  </a:lnTo>
                  <a:lnTo>
                    <a:pt x="1557" y="3114"/>
                  </a:lnTo>
                  <a:lnTo>
                    <a:pt x="1622" y="3197"/>
                  </a:lnTo>
                  <a:lnTo>
                    <a:pt x="1622" y="3273"/>
                  </a:lnTo>
                  <a:lnTo>
                    <a:pt x="1682" y="3251"/>
                  </a:lnTo>
                  <a:lnTo>
                    <a:pt x="1736" y="3382"/>
                  </a:lnTo>
                  <a:lnTo>
                    <a:pt x="1846" y="3273"/>
                  </a:lnTo>
                  <a:lnTo>
                    <a:pt x="1702" y="3095"/>
                  </a:lnTo>
                  <a:lnTo>
                    <a:pt x="1901" y="3067"/>
                  </a:lnTo>
                  <a:lnTo>
                    <a:pt x="1883" y="3142"/>
                  </a:lnTo>
                  <a:lnTo>
                    <a:pt x="2024" y="3382"/>
                  </a:lnTo>
                  <a:lnTo>
                    <a:pt x="2166" y="3429"/>
                  </a:lnTo>
                  <a:lnTo>
                    <a:pt x="2287" y="3351"/>
                  </a:lnTo>
                  <a:lnTo>
                    <a:pt x="2390" y="3410"/>
                  </a:lnTo>
                  <a:lnTo>
                    <a:pt x="2333" y="3588"/>
                  </a:lnTo>
                  <a:lnTo>
                    <a:pt x="2367" y="3666"/>
                  </a:lnTo>
                  <a:lnTo>
                    <a:pt x="2268" y="3695"/>
                  </a:lnTo>
                  <a:lnTo>
                    <a:pt x="2367" y="4107"/>
                  </a:lnTo>
                  <a:lnTo>
                    <a:pt x="2508" y="4187"/>
                  </a:lnTo>
                  <a:lnTo>
                    <a:pt x="2656" y="4317"/>
                  </a:lnTo>
                  <a:lnTo>
                    <a:pt x="2656" y="4497"/>
                  </a:lnTo>
                  <a:lnTo>
                    <a:pt x="2862" y="4781"/>
                  </a:lnTo>
                  <a:lnTo>
                    <a:pt x="2873" y="5019"/>
                  </a:lnTo>
                  <a:lnTo>
                    <a:pt x="3162" y="5047"/>
                  </a:lnTo>
                  <a:lnTo>
                    <a:pt x="3405" y="4890"/>
                  </a:lnTo>
                  <a:lnTo>
                    <a:pt x="3689" y="4810"/>
                  </a:lnTo>
                  <a:lnTo>
                    <a:pt x="3689" y="4604"/>
                  </a:lnTo>
                  <a:lnTo>
                    <a:pt x="3848" y="4476"/>
                  </a:lnTo>
                  <a:lnTo>
                    <a:pt x="3766" y="4317"/>
                  </a:lnTo>
                  <a:lnTo>
                    <a:pt x="3602" y="4210"/>
                  </a:lnTo>
                  <a:lnTo>
                    <a:pt x="3462" y="4239"/>
                  </a:lnTo>
                  <a:lnTo>
                    <a:pt x="3341" y="4239"/>
                  </a:lnTo>
                  <a:lnTo>
                    <a:pt x="3217" y="4130"/>
                  </a:lnTo>
                  <a:lnTo>
                    <a:pt x="3162" y="3924"/>
                  </a:lnTo>
                  <a:lnTo>
                    <a:pt x="3405" y="4107"/>
                  </a:lnTo>
                  <a:lnTo>
                    <a:pt x="3689" y="4159"/>
                  </a:lnTo>
                  <a:lnTo>
                    <a:pt x="3947" y="4266"/>
                  </a:lnTo>
                  <a:lnTo>
                    <a:pt x="4298" y="4266"/>
                  </a:lnTo>
                  <a:lnTo>
                    <a:pt x="4419" y="4497"/>
                  </a:lnTo>
                  <a:lnTo>
                    <a:pt x="4518" y="4890"/>
                  </a:lnTo>
                  <a:lnTo>
                    <a:pt x="4720" y="5302"/>
                  </a:lnTo>
                  <a:lnTo>
                    <a:pt x="4884" y="5255"/>
                  </a:lnTo>
                  <a:lnTo>
                    <a:pt x="4929" y="4838"/>
                  </a:lnTo>
                  <a:lnTo>
                    <a:pt x="5184" y="4651"/>
                  </a:lnTo>
                  <a:lnTo>
                    <a:pt x="5515" y="4497"/>
                  </a:lnTo>
                  <a:lnTo>
                    <a:pt x="5614" y="4734"/>
                  </a:lnTo>
                  <a:lnTo>
                    <a:pt x="5716" y="5047"/>
                  </a:lnTo>
                  <a:lnTo>
                    <a:pt x="5855" y="4990"/>
                  </a:lnTo>
                  <a:lnTo>
                    <a:pt x="5956" y="5334"/>
                  </a:lnTo>
                  <a:lnTo>
                    <a:pt x="5977" y="5540"/>
                  </a:lnTo>
                  <a:lnTo>
                    <a:pt x="6165" y="5873"/>
                  </a:lnTo>
                  <a:lnTo>
                    <a:pt x="6323" y="5983"/>
                  </a:lnTo>
                  <a:lnTo>
                    <a:pt x="6222" y="5719"/>
                  </a:lnTo>
                  <a:lnTo>
                    <a:pt x="6081" y="5488"/>
                  </a:lnTo>
                  <a:lnTo>
                    <a:pt x="6141" y="5282"/>
                  </a:lnTo>
                  <a:lnTo>
                    <a:pt x="6302" y="5461"/>
                  </a:lnTo>
                  <a:lnTo>
                    <a:pt x="6508" y="5431"/>
                  </a:lnTo>
                  <a:lnTo>
                    <a:pt x="6644" y="5206"/>
                  </a:lnTo>
                  <a:lnTo>
                    <a:pt x="6565" y="4990"/>
                  </a:lnTo>
                  <a:lnTo>
                    <a:pt x="6323" y="4781"/>
                  </a:lnTo>
                  <a:lnTo>
                    <a:pt x="6464" y="4632"/>
                  </a:lnTo>
                  <a:lnTo>
                    <a:pt x="6587" y="4632"/>
                  </a:lnTo>
                  <a:lnTo>
                    <a:pt x="6628" y="4761"/>
                  </a:lnTo>
                  <a:lnTo>
                    <a:pt x="6829" y="4604"/>
                  </a:lnTo>
                  <a:lnTo>
                    <a:pt x="7050" y="4525"/>
                  </a:lnTo>
                  <a:lnTo>
                    <a:pt x="7095" y="4396"/>
                  </a:lnTo>
                  <a:lnTo>
                    <a:pt x="7238" y="4130"/>
                  </a:lnTo>
                  <a:lnTo>
                    <a:pt x="7259" y="3951"/>
                  </a:lnTo>
                  <a:lnTo>
                    <a:pt x="7050" y="3695"/>
                  </a:lnTo>
                  <a:lnTo>
                    <a:pt x="7172" y="3559"/>
                  </a:lnTo>
                  <a:lnTo>
                    <a:pt x="6972" y="3487"/>
                  </a:lnTo>
                  <a:lnTo>
                    <a:pt x="6951" y="3382"/>
                  </a:lnTo>
                  <a:lnTo>
                    <a:pt x="7074" y="3273"/>
                  </a:lnTo>
                  <a:lnTo>
                    <a:pt x="7115" y="3410"/>
                  </a:lnTo>
                  <a:lnTo>
                    <a:pt x="7316" y="3382"/>
                  </a:lnTo>
                  <a:lnTo>
                    <a:pt x="7296" y="3512"/>
                  </a:lnTo>
                  <a:lnTo>
                    <a:pt x="7337" y="3745"/>
                  </a:lnTo>
                  <a:lnTo>
                    <a:pt x="7524" y="3745"/>
                  </a:lnTo>
                  <a:lnTo>
                    <a:pt x="7559" y="3559"/>
                  </a:lnTo>
                  <a:lnTo>
                    <a:pt x="7435" y="3410"/>
                  </a:lnTo>
                  <a:lnTo>
                    <a:pt x="7603" y="3114"/>
                  </a:lnTo>
                  <a:lnTo>
                    <a:pt x="7582" y="2988"/>
                  </a:lnTo>
                  <a:lnTo>
                    <a:pt x="7882" y="2838"/>
                  </a:lnTo>
                  <a:lnTo>
                    <a:pt x="7944" y="2473"/>
                  </a:lnTo>
                  <a:lnTo>
                    <a:pt x="7869" y="2207"/>
                  </a:lnTo>
                  <a:lnTo>
                    <a:pt x="7644" y="2155"/>
                  </a:lnTo>
                  <a:lnTo>
                    <a:pt x="7480" y="2082"/>
                  </a:lnTo>
                  <a:lnTo>
                    <a:pt x="7603" y="1842"/>
                  </a:lnTo>
                  <a:lnTo>
                    <a:pt x="7869" y="1717"/>
                  </a:lnTo>
                  <a:lnTo>
                    <a:pt x="8168" y="1793"/>
                  </a:lnTo>
                  <a:lnTo>
                    <a:pt x="8389" y="1825"/>
                  </a:lnTo>
                  <a:lnTo>
                    <a:pt x="8389" y="1663"/>
                  </a:lnTo>
                  <a:lnTo>
                    <a:pt x="8552" y="1559"/>
                  </a:lnTo>
                  <a:lnTo>
                    <a:pt x="8796" y="1559"/>
                  </a:lnTo>
                  <a:lnTo>
                    <a:pt x="8655" y="1766"/>
                  </a:lnTo>
                  <a:lnTo>
                    <a:pt x="8508" y="1920"/>
                  </a:lnTo>
                  <a:lnTo>
                    <a:pt x="8598" y="2364"/>
                  </a:lnTo>
                  <a:lnTo>
                    <a:pt x="8716" y="2493"/>
                  </a:lnTo>
                  <a:lnTo>
                    <a:pt x="8918" y="2155"/>
                  </a:lnTo>
                  <a:lnTo>
                    <a:pt x="8943" y="1873"/>
                  </a:lnTo>
                  <a:lnTo>
                    <a:pt x="8796" y="1842"/>
                  </a:lnTo>
                  <a:lnTo>
                    <a:pt x="8818" y="1717"/>
                  </a:lnTo>
                  <a:lnTo>
                    <a:pt x="9018" y="1743"/>
                  </a:lnTo>
                  <a:lnTo>
                    <a:pt x="9325" y="1587"/>
                  </a:lnTo>
                  <a:lnTo>
                    <a:pt x="9589" y="1537"/>
                  </a:lnTo>
                  <a:lnTo>
                    <a:pt x="9589" y="1397"/>
                  </a:lnTo>
                  <a:lnTo>
                    <a:pt x="9450" y="1272"/>
                  </a:lnTo>
                  <a:lnTo>
                    <a:pt x="9604" y="1272"/>
                  </a:lnTo>
                  <a:lnTo>
                    <a:pt x="9810" y="1350"/>
                  </a:lnTo>
                  <a:lnTo>
                    <a:pt x="9971" y="1350"/>
                  </a:lnTo>
                  <a:lnTo>
                    <a:pt x="9870" y="1272"/>
                  </a:lnTo>
                  <a:lnTo>
                    <a:pt x="9990" y="1222"/>
                  </a:lnTo>
                  <a:lnTo>
                    <a:pt x="9990" y="1142"/>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59" name="Freeform 28"/>
            <p:cNvSpPr>
              <a:spLocks noChangeAspect="1"/>
            </p:cNvSpPr>
            <p:nvPr/>
          </p:nvSpPr>
          <p:spPr bwMode="auto">
            <a:xfrm>
              <a:off x="4480" y="2979"/>
              <a:ext cx="632" cy="493"/>
            </a:xfrm>
            <a:custGeom>
              <a:avLst/>
              <a:gdLst>
                <a:gd name="T0" fmla="*/ 1747 w 2336"/>
                <a:gd name="T1" fmla="*/ 0 h 1971"/>
                <a:gd name="T2" fmla="*/ 1660 w 2336"/>
                <a:gd name="T3" fmla="*/ 208 h 1971"/>
                <a:gd name="T4" fmla="*/ 1660 w 2336"/>
                <a:gd name="T5" fmla="*/ 414 h 1971"/>
                <a:gd name="T6" fmla="*/ 1459 w 2336"/>
                <a:gd name="T7" fmla="*/ 357 h 1971"/>
                <a:gd name="T8" fmla="*/ 1394 w 2336"/>
                <a:gd name="T9" fmla="*/ 79 h 1971"/>
                <a:gd name="T10" fmla="*/ 1139 w 2336"/>
                <a:gd name="T11" fmla="*/ 0 h 1971"/>
                <a:gd name="T12" fmla="*/ 996 w 2336"/>
                <a:gd name="T13" fmla="*/ 79 h 1971"/>
                <a:gd name="T14" fmla="*/ 930 w 2336"/>
                <a:gd name="T15" fmla="*/ 228 h 1971"/>
                <a:gd name="T16" fmla="*/ 808 w 2336"/>
                <a:gd name="T17" fmla="*/ 149 h 1971"/>
                <a:gd name="T18" fmla="*/ 673 w 2336"/>
                <a:gd name="T19" fmla="*/ 334 h 1971"/>
                <a:gd name="T20" fmla="*/ 508 w 2336"/>
                <a:gd name="T21" fmla="*/ 384 h 1971"/>
                <a:gd name="T22" fmla="*/ 488 w 2336"/>
                <a:gd name="T23" fmla="*/ 543 h 1971"/>
                <a:gd name="T24" fmla="*/ 55 w 2336"/>
                <a:gd name="T25" fmla="*/ 699 h 1971"/>
                <a:gd name="T26" fmla="*/ 0 w 2336"/>
                <a:gd name="T27" fmla="*/ 1064 h 1971"/>
                <a:gd name="T28" fmla="*/ 123 w 2336"/>
                <a:gd name="T29" fmla="*/ 1402 h 1971"/>
                <a:gd name="T30" fmla="*/ 0 w 2336"/>
                <a:gd name="T31" fmla="*/ 1502 h 1971"/>
                <a:gd name="T32" fmla="*/ 100 w 2336"/>
                <a:gd name="T33" fmla="*/ 1606 h 1971"/>
                <a:gd name="T34" fmla="*/ 430 w 2336"/>
                <a:gd name="T35" fmla="*/ 1639 h 1971"/>
                <a:gd name="T36" fmla="*/ 730 w 2336"/>
                <a:gd name="T37" fmla="*/ 1450 h 1971"/>
                <a:gd name="T38" fmla="*/ 975 w 2336"/>
                <a:gd name="T39" fmla="*/ 1402 h 1971"/>
                <a:gd name="T40" fmla="*/ 1196 w 2336"/>
                <a:gd name="T41" fmla="*/ 1658 h 1971"/>
                <a:gd name="T42" fmla="*/ 1295 w 2336"/>
                <a:gd name="T43" fmla="*/ 1530 h 1971"/>
                <a:gd name="T44" fmla="*/ 1360 w 2336"/>
                <a:gd name="T45" fmla="*/ 1814 h 1971"/>
                <a:gd name="T46" fmla="*/ 1504 w 2336"/>
                <a:gd name="T47" fmla="*/ 1895 h 1971"/>
                <a:gd name="T48" fmla="*/ 1679 w 2336"/>
                <a:gd name="T49" fmla="*/ 1845 h 1971"/>
                <a:gd name="T50" fmla="*/ 1827 w 2336"/>
                <a:gd name="T51" fmla="*/ 1971 h 1971"/>
                <a:gd name="T52" fmla="*/ 2087 w 2336"/>
                <a:gd name="T53" fmla="*/ 1686 h 1971"/>
                <a:gd name="T54" fmla="*/ 2211 w 2336"/>
                <a:gd name="T55" fmla="*/ 1324 h 1971"/>
                <a:gd name="T56" fmla="*/ 2336 w 2336"/>
                <a:gd name="T57" fmla="*/ 1269 h 1971"/>
                <a:gd name="T58" fmla="*/ 2276 w 2336"/>
                <a:gd name="T59" fmla="*/ 1012 h 1971"/>
                <a:gd name="T60" fmla="*/ 2129 w 2336"/>
                <a:gd name="T61" fmla="*/ 801 h 1971"/>
                <a:gd name="T62" fmla="*/ 2033 w 2336"/>
                <a:gd name="T63" fmla="*/ 566 h 1971"/>
                <a:gd name="T64" fmla="*/ 1881 w 2336"/>
                <a:gd name="T65" fmla="*/ 514 h 1971"/>
                <a:gd name="T66" fmla="*/ 1804 w 2336"/>
                <a:gd name="T67" fmla="*/ 149 h 1971"/>
                <a:gd name="T68" fmla="*/ 1747 w 2336"/>
                <a:gd name="T69" fmla="*/ 0 h 197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36"/>
                <a:gd name="T106" fmla="*/ 0 h 1971"/>
                <a:gd name="T107" fmla="*/ 2336 w 2336"/>
                <a:gd name="T108" fmla="*/ 1971 h 197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36" h="1971">
                  <a:moveTo>
                    <a:pt x="1747" y="0"/>
                  </a:moveTo>
                  <a:lnTo>
                    <a:pt x="1660" y="208"/>
                  </a:lnTo>
                  <a:lnTo>
                    <a:pt x="1660" y="414"/>
                  </a:lnTo>
                  <a:lnTo>
                    <a:pt x="1459" y="357"/>
                  </a:lnTo>
                  <a:lnTo>
                    <a:pt x="1394" y="79"/>
                  </a:lnTo>
                  <a:lnTo>
                    <a:pt x="1139" y="0"/>
                  </a:lnTo>
                  <a:lnTo>
                    <a:pt x="996" y="79"/>
                  </a:lnTo>
                  <a:lnTo>
                    <a:pt x="930" y="228"/>
                  </a:lnTo>
                  <a:lnTo>
                    <a:pt x="808" y="149"/>
                  </a:lnTo>
                  <a:lnTo>
                    <a:pt x="673" y="334"/>
                  </a:lnTo>
                  <a:lnTo>
                    <a:pt x="508" y="384"/>
                  </a:lnTo>
                  <a:lnTo>
                    <a:pt x="488" y="543"/>
                  </a:lnTo>
                  <a:lnTo>
                    <a:pt x="55" y="699"/>
                  </a:lnTo>
                  <a:lnTo>
                    <a:pt x="0" y="1064"/>
                  </a:lnTo>
                  <a:lnTo>
                    <a:pt x="123" y="1402"/>
                  </a:lnTo>
                  <a:lnTo>
                    <a:pt x="0" y="1502"/>
                  </a:lnTo>
                  <a:lnTo>
                    <a:pt x="100" y="1606"/>
                  </a:lnTo>
                  <a:lnTo>
                    <a:pt x="430" y="1639"/>
                  </a:lnTo>
                  <a:lnTo>
                    <a:pt x="730" y="1450"/>
                  </a:lnTo>
                  <a:lnTo>
                    <a:pt x="975" y="1402"/>
                  </a:lnTo>
                  <a:lnTo>
                    <a:pt x="1196" y="1658"/>
                  </a:lnTo>
                  <a:lnTo>
                    <a:pt x="1295" y="1530"/>
                  </a:lnTo>
                  <a:lnTo>
                    <a:pt x="1360" y="1814"/>
                  </a:lnTo>
                  <a:lnTo>
                    <a:pt x="1504" y="1895"/>
                  </a:lnTo>
                  <a:lnTo>
                    <a:pt x="1679" y="1845"/>
                  </a:lnTo>
                  <a:lnTo>
                    <a:pt x="1827" y="1971"/>
                  </a:lnTo>
                  <a:lnTo>
                    <a:pt x="2087" y="1686"/>
                  </a:lnTo>
                  <a:lnTo>
                    <a:pt x="2211" y="1324"/>
                  </a:lnTo>
                  <a:lnTo>
                    <a:pt x="2336" y="1269"/>
                  </a:lnTo>
                  <a:lnTo>
                    <a:pt x="2276" y="1012"/>
                  </a:lnTo>
                  <a:lnTo>
                    <a:pt x="2129" y="801"/>
                  </a:lnTo>
                  <a:lnTo>
                    <a:pt x="2033" y="566"/>
                  </a:lnTo>
                  <a:lnTo>
                    <a:pt x="1881" y="514"/>
                  </a:lnTo>
                  <a:lnTo>
                    <a:pt x="1804" y="149"/>
                  </a:lnTo>
                  <a:lnTo>
                    <a:pt x="1747"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60" name="Freeform 29"/>
            <p:cNvSpPr>
              <a:spLocks noChangeAspect="1"/>
            </p:cNvSpPr>
            <p:nvPr/>
          </p:nvSpPr>
          <p:spPr bwMode="auto">
            <a:xfrm>
              <a:off x="4887" y="3485"/>
              <a:ext cx="81" cy="72"/>
            </a:xfrm>
            <a:custGeom>
              <a:avLst/>
              <a:gdLst>
                <a:gd name="T0" fmla="*/ 34 w 300"/>
                <a:gd name="T1" fmla="*/ 0 h 286"/>
                <a:gd name="T2" fmla="*/ 156 w 300"/>
                <a:gd name="T3" fmla="*/ 48 h 286"/>
                <a:gd name="T4" fmla="*/ 300 w 300"/>
                <a:gd name="T5" fmla="*/ 28 h 286"/>
                <a:gd name="T6" fmla="*/ 278 w 300"/>
                <a:gd name="T7" fmla="*/ 184 h 286"/>
                <a:gd name="T8" fmla="*/ 57 w 300"/>
                <a:gd name="T9" fmla="*/ 286 h 286"/>
                <a:gd name="T10" fmla="*/ 0 w 300"/>
                <a:gd name="T11" fmla="*/ 107 h 286"/>
                <a:gd name="T12" fmla="*/ 34 w 300"/>
                <a:gd name="T13" fmla="*/ 0 h 286"/>
                <a:gd name="T14" fmla="*/ 0 60000 65536"/>
                <a:gd name="T15" fmla="*/ 0 60000 65536"/>
                <a:gd name="T16" fmla="*/ 0 60000 65536"/>
                <a:gd name="T17" fmla="*/ 0 60000 65536"/>
                <a:gd name="T18" fmla="*/ 0 60000 65536"/>
                <a:gd name="T19" fmla="*/ 0 60000 65536"/>
                <a:gd name="T20" fmla="*/ 0 60000 65536"/>
                <a:gd name="T21" fmla="*/ 0 w 300"/>
                <a:gd name="T22" fmla="*/ 0 h 286"/>
                <a:gd name="T23" fmla="*/ 300 w 300"/>
                <a:gd name="T24" fmla="*/ 286 h 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0" h="286">
                  <a:moveTo>
                    <a:pt x="34" y="0"/>
                  </a:moveTo>
                  <a:lnTo>
                    <a:pt x="156" y="48"/>
                  </a:lnTo>
                  <a:lnTo>
                    <a:pt x="300" y="28"/>
                  </a:lnTo>
                  <a:lnTo>
                    <a:pt x="278" y="184"/>
                  </a:lnTo>
                  <a:lnTo>
                    <a:pt x="57" y="286"/>
                  </a:lnTo>
                  <a:lnTo>
                    <a:pt x="0" y="107"/>
                  </a:lnTo>
                  <a:lnTo>
                    <a:pt x="34"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61" name="Freeform 30"/>
            <p:cNvSpPr>
              <a:spLocks noChangeAspect="1"/>
            </p:cNvSpPr>
            <p:nvPr/>
          </p:nvSpPr>
          <p:spPr bwMode="auto">
            <a:xfrm>
              <a:off x="5335" y="3401"/>
              <a:ext cx="96" cy="111"/>
            </a:xfrm>
            <a:custGeom>
              <a:avLst/>
              <a:gdLst>
                <a:gd name="T0" fmla="*/ 22 w 352"/>
                <a:gd name="T1" fmla="*/ 0 h 444"/>
                <a:gd name="T2" fmla="*/ 22 w 352"/>
                <a:gd name="T3" fmla="*/ 107 h 444"/>
                <a:gd name="T4" fmla="*/ 79 w 352"/>
                <a:gd name="T5" fmla="*/ 235 h 444"/>
                <a:gd name="T6" fmla="*/ 0 w 352"/>
                <a:gd name="T7" fmla="*/ 285 h 444"/>
                <a:gd name="T8" fmla="*/ 66 w 352"/>
                <a:gd name="T9" fmla="*/ 444 h 444"/>
                <a:gd name="T10" fmla="*/ 222 w 352"/>
                <a:gd name="T11" fmla="*/ 365 h 444"/>
                <a:gd name="T12" fmla="*/ 352 w 352"/>
                <a:gd name="T13" fmla="*/ 128 h 444"/>
                <a:gd name="T14" fmla="*/ 222 w 352"/>
                <a:gd name="T15" fmla="*/ 159 h 444"/>
                <a:gd name="T16" fmla="*/ 121 w 352"/>
                <a:gd name="T17" fmla="*/ 50 h 444"/>
                <a:gd name="T18" fmla="*/ 22 w 352"/>
                <a:gd name="T19" fmla="*/ 0 h 4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444"/>
                <a:gd name="T32" fmla="*/ 352 w 352"/>
                <a:gd name="T33" fmla="*/ 444 h 4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444">
                  <a:moveTo>
                    <a:pt x="22" y="0"/>
                  </a:moveTo>
                  <a:lnTo>
                    <a:pt x="22" y="107"/>
                  </a:lnTo>
                  <a:lnTo>
                    <a:pt x="79" y="235"/>
                  </a:lnTo>
                  <a:lnTo>
                    <a:pt x="0" y="285"/>
                  </a:lnTo>
                  <a:lnTo>
                    <a:pt x="66" y="444"/>
                  </a:lnTo>
                  <a:lnTo>
                    <a:pt x="222" y="365"/>
                  </a:lnTo>
                  <a:lnTo>
                    <a:pt x="352" y="128"/>
                  </a:lnTo>
                  <a:lnTo>
                    <a:pt x="222" y="159"/>
                  </a:lnTo>
                  <a:lnTo>
                    <a:pt x="121" y="50"/>
                  </a:lnTo>
                  <a:lnTo>
                    <a:pt x="22"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62" name="Freeform 31"/>
            <p:cNvSpPr>
              <a:spLocks noChangeAspect="1"/>
            </p:cNvSpPr>
            <p:nvPr/>
          </p:nvSpPr>
          <p:spPr bwMode="auto">
            <a:xfrm>
              <a:off x="5197" y="3505"/>
              <a:ext cx="138" cy="131"/>
            </a:xfrm>
            <a:custGeom>
              <a:avLst/>
              <a:gdLst>
                <a:gd name="T0" fmla="*/ 455 w 510"/>
                <a:gd name="T1" fmla="*/ 0 h 521"/>
                <a:gd name="T2" fmla="*/ 510 w 510"/>
                <a:gd name="T3" fmla="*/ 76 h 521"/>
                <a:gd name="T4" fmla="*/ 455 w 510"/>
                <a:gd name="T5" fmla="*/ 234 h 521"/>
                <a:gd name="T6" fmla="*/ 289 w 510"/>
                <a:gd name="T7" fmla="*/ 313 h 521"/>
                <a:gd name="T8" fmla="*/ 90 w 510"/>
                <a:gd name="T9" fmla="*/ 521 h 521"/>
                <a:gd name="T10" fmla="*/ 0 w 510"/>
                <a:gd name="T11" fmla="*/ 443 h 521"/>
                <a:gd name="T12" fmla="*/ 247 w 510"/>
                <a:gd name="T13" fmla="*/ 206 h 521"/>
                <a:gd name="T14" fmla="*/ 390 w 510"/>
                <a:gd name="T15" fmla="*/ 104 h 521"/>
                <a:gd name="T16" fmla="*/ 455 w 510"/>
                <a:gd name="T17" fmla="*/ 0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0"/>
                <a:gd name="T28" fmla="*/ 0 h 521"/>
                <a:gd name="T29" fmla="*/ 510 w 510"/>
                <a:gd name="T30" fmla="*/ 521 h 5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0" h="521">
                  <a:moveTo>
                    <a:pt x="455" y="0"/>
                  </a:moveTo>
                  <a:lnTo>
                    <a:pt x="510" y="76"/>
                  </a:lnTo>
                  <a:lnTo>
                    <a:pt x="455" y="234"/>
                  </a:lnTo>
                  <a:lnTo>
                    <a:pt x="289" y="313"/>
                  </a:lnTo>
                  <a:lnTo>
                    <a:pt x="90" y="521"/>
                  </a:lnTo>
                  <a:lnTo>
                    <a:pt x="0" y="443"/>
                  </a:lnTo>
                  <a:lnTo>
                    <a:pt x="247" y="206"/>
                  </a:lnTo>
                  <a:lnTo>
                    <a:pt x="390" y="104"/>
                  </a:lnTo>
                  <a:lnTo>
                    <a:pt x="455"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63" name="Freeform 32"/>
            <p:cNvSpPr>
              <a:spLocks noChangeAspect="1"/>
            </p:cNvSpPr>
            <p:nvPr/>
          </p:nvSpPr>
          <p:spPr bwMode="auto">
            <a:xfrm>
              <a:off x="5258" y="3148"/>
              <a:ext cx="57" cy="45"/>
            </a:xfrm>
            <a:custGeom>
              <a:avLst/>
              <a:gdLst>
                <a:gd name="T0" fmla="*/ 0 w 206"/>
                <a:gd name="T1" fmla="*/ 0 h 183"/>
                <a:gd name="T2" fmla="*/ 164 w 206"/>
                <a:gd name="T3" fmla="*/ 183 h 183"/>
                <a:gd name="T4" fmla="*/ 206 w 206"/>
                <a:gd name="T5" fmla="*/ 104 h 183"/>
                <a:gd name="T6" fmla="*/ 0 w 206"/>
                <a:gd name="T7" fmla="*/ 0 h 183"/>
                <a:gd name="T8" fmla="*/ 0 60000 65536"/>
                <a:gd name="T9" fmla="*/ 0 60000 65536"/>
                <a:gd name="T10" fmla="*/ 0 60000 65536"/>
                <a:gd name="T11" fmla="*/ 0 60000 65536"/>
                <a:gd name="T12" fmla="*/ 0 w 206"/>
                <a:gd name="T13" fmla="*/ 0 h 183"/>
                <a:gd name="T14" fmla="*/ 206 w 206"/>
                <a:gd name="T15" fmla="*/ 183 h 183"/>
              </a:gdLst>
              <a:ahLst/>
              <a:cxnLst>
                <a:cxn ang="T8">
                  <a:pos x="T0" y="T1"/>
                </a:cxn>
                <a:cxn ang="T9">
                  <a:pos x="T2" y="T3"/>
                </a:cxn>
                <a:cxn ang="T10">
                  <a:pos x="T4" y="T5"/>
                </a:cxn>
                <a:cxn ang="T11">
                  <a:pos x="T6" y="T7"/>
                </a:cxn>
              </a:cxnLst>
              <a:rect l="T12" t="T13" r="T14" b="T15"/>
              <a:pathLst>
                <a:path w="206" h="183">
                  <a:moveTo>
                    <a:pt x="0" y="0"/>
                  </a:moveTo>
                  <a:lnTo>
                    <a:pt x="164" y="183"/>
                  </a:lnTo>
                  <a:lnTo>
                    <a:pt x="206" y="104"/>
                  </a:lnTo>
                  <a:lnTo>
                    <a:pt x="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64" name="Freeform 33"/>
            <p:cNvSpPr>
              <a:spLocks noChangeAspect="1"/>
            </p:cNvSpPr>
            <p:nvPr/>
          </p:nvSpPr>
          <p:spPr bwMode="auto">
            <a:xfrm>
              <a:off x="5444" y="3084"/>
              <a:ext cx="85" cy="58"/>
            </a:xfrm>
            <a:custGeom>
              <a:avLst/>
              <a:gdLst>
                <a:gd name="T0" fmla="*/ 316 w 316"/>
                <a:gd name="T1" fmla="*/ 0 h 230"/>
                <a:gd name="T2" fmla="*/ 94 w 316"/>
                <a:gd name="T3" fmla="*/ 230 h 230"/>
                <a:gd name="T4" fmla="*/ 0 w 316"/>
                <a:gd name="T5" fmla="*/ 173 h 230"/>
                <a:gd name="T6" fmla="*/ 316 w 316"/>
                <a:gd name="T7" fmla="*/ 0 h 230"/>
                <a:gd name="T8" fmla="*/ 0 60000 65536"/>
                <a:gd name="T9" fmla="*/ 0 60000 65536"/>
                <a:gd name="T10" fmla="*/ 0 60000 65536"/>
                <a:gd name="T11" fmla="*/ 0 60000 65536"/>
                <a:gd name="T12" fmla="*/ 0 w 316"/>
                <a:gd name="T13" fmla="*/ 0 h 230"/>
                <a:gd name="T14" fmla="*/ 316 w 316"/>
                <a:gd name="T15" fmla="*/ 230 h 230"/>
              </a:gdLst>
              <a:ahLst/>
              <a:cxnLst>
                <a:cxn ang="T8">
                  <a:pos x="T0" y="T1"/>
                </a:cxn>
                <a:cxn ang="T9">
                  <a:pos x="T2" y="T3"/>
                </a:cxn>
                <a:cxn ang="T10">
                  <a:pos x="T4" y="T5"/>
                </a:cxn>
                <a:cxn ang="T11">
                  <a:pos x="T6" y="T7"/>
                </a:cxn>
              </a:cxnLst>
              <a:rect l="T12" t="T13" r="T14" b="T15"/>
              <a:pathLst>
                <a:path w="316" h="230">
                  <a:moveTo>
                    <a:pt x="316" y="0"/>
                  </a:moveTo>
                  <a:lnTo>
                    <a:pt x="94" y="230"/>
                  </a:lnTo>
                  <a:lnTo>
                    <a:pt x="0" y="173"/>
                  </a:lnTo>
                  <a:lnTo>
                    <a:pt x="316"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65" name="Freeform 34"/>
            <p:cNvSpPr>
              <a:spLocks noChangeAspect="1"/>
            </p:cNvSpPr>
            <p:nvPr/>
          </p:nvSpPr>
          <p:spPr bwMode="auto">
            <a:xfrm>
              <a:off x="5313" y="3041"/>
              <a:ext cx="59" cy="87"/>
            </a:xfrm>
            <a:custGeom>
              <a:avLst/>
              <a:gdLst>
                <a:gd name="T0" fmla="*/ 0 w 221"/>
                <a:gd name="T1" fmla="*/ 0 h 345"/>
                <a:gd name="T2" fmla="*/ 127 w 221"/>
                <a:gd name="T3" fmla="*/ 57 h 345"/>
                <a:gd name="T4" fmla="*/ 221 w 221"/>
                <a:gd name="T5" fmla="*/ 345 h 345"/>
                <a:gd name="T6" fmla="*/ 0 w 221"/>
                <a:gd name="T7" fmla="*/ 0 h 345"/>
                <a:gd name="T8" fmla="*/ 0 60000 65536"/>
                <a:gd name="T9" fmla="*/ 0 60000 65536"/>
                <a:gd name="T10" fmla="*/ 0 60000 65536"/>
                <a:gd name="T11" fmla="*/ 0 60000 65536"/>
                <a:gd name="T12" fmla="*/ 0 w 221"/>
                <a:gd name="T13" fmla="*/ 0 h 345"/>
                <a:gd name="T14" fmla="*/ 221 w 221"/>
                <a:gd name="T15" fmla="*/ 345 h 345"/>
              </a:gdLst>
              <a:ahLst/>
              <a:cxnLst>
                <a:cxn ang="T8">
                  <a:pos x="T0" y="T1"/>
                </a:cxn>
                <a:cxn ang="T9">
                  <a:pos x="T2" y="T3"/>
                </a:cxn>
                <a:cxn ang="T10">
                  <a:pos x="T4" y="T5"/>
                </a:cxn>
                <a:cxn ang="T11">
                  <a:pos x="T6" y="T7"/>
                </a:cxn>
              </a:cxnLst>
              <a:rect l="T12" t="T13" r="T14" b="T15"/>
              <a:pathLst>
                <a:path w="221" h="345">
                  <a:moveTo>
                    <a:pt x="0" y="0"/>
                  </a:moveTo>
                  <a:lnTo>
                    <a:pt x="127" y="57"/>
                  </a:lnTo>
                  <a:lnTo>
                    <a:pt x="221" y="345"/>
                  </a:lnTo>
                  <a:lnTo>
                    <a:pt x="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66" name="Freeform 35"/>
            <p:cNvSpPr>
              <a:spLocks noChangeAspect="1"/>
            </p:cNvSpPr>
            <p:nvPr/>
          </p:nvSpPr>
          <p:spPr bwMode="auto">
            <a:xfrm>
              <a:off x="3965" y="1177"/>
              <a:ext cx="202" cy="117"/>
            </a:xfrm>
            <a:custGeom>
              <a:avLst/>
              <a:gdLst>
                <a:gd name="T0" fmla="*/ 191 w 743"/>
                <a:gd name="T1" fmla="*/ 0 h 466"/>
                <a:gd name="T2" fmla="*/ 678 w 743"/>
                <a:gd name="T3" fmla="*/ 123 h 466"/>
                <a:gd name="T4" fmla="*/ 743 w 743"/>
                <a:gd name="T5" fmla="*/ 401 h 466"/>
                <a:gd name="T6" fmla="*/ 527 w 743"/>
                <a:gd name="T7" fmla="*/ 271 h 466"/>
                <a:gd name="T8" fmla="*/ 443 w 743"/>
                <a:gd name="T9" fmla="*/ 466 h 466"/>
                <a:gd name="T10" fmla="*/ 0 w 743"/>
                <a:gd name="T11" fmla="*/ 159 h 466"/>
                <a:gd name="T12" fmla="*/ 284 w 743"/>
                <a:gd name="T13" fmla="*/ 206 h 466"/>
                <a:gd name="T14" fmla="*/ 191 w 743"/>
                <a:gd name="T15" fmla="*/ 0 h 466"/>
                <a:gd name="T16" fmla="*/ 0 60000 65536"/>
                <a:gd name="T17" fmla="*/ 0 60000 65536"/>
                <a:gd name="T18" fmla="*/ 0 60000 65536"/>
                <a:gd name="T19" fmla="*/ 0 60000 65536"/>
                <a:gd name="T20" fmla="*/ 0 60000 65536"/>
                <a:gd name="T21" fmla="*/ 0 60000 65536"/>
                <a:gd name="T22" fmla="*/ 0 60000 65536"/>
                <a:gd name="T23" fmla="*/ 0 60000 65536"/>
                <a:gd name="T24" fmla="*/ 0 w 743"/>
                <a:gd name="T25" fmla="*/ 0 h 466"/>
                <a:gd name="T26" fmla="*/ 743 w 743"/>
                <a:gd name="T27" fmla="*/ 466 h 4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3" h="466">
                  <a:moveTo>
                    <a:pt x="191" y="0"/>
                  </a:moveTo>
                  <a:lnTo>
                    <a:pt x="678" y="123"/>
                  </a:lnTo>
                  <a:lnTo>
                    <a:pt x="743" y="401"/>
                  </a:lnTo>
                  <a:lnTo>
                    <a:pt x="527" y="271"/>
                  </a:lnTo>
                  <a:lnTo>
                    <a:pt x="443" y="466"/>
                  </a:lnTo>
                  <a:lnTo>
                    <a:pt x="0" y="159"/>
                  </a:lnTo>
                  <a:lnTo>
                    <a:pt x="284" y="206"/>
                  </a:lnTo>
                  <a:lnTo>
                    <a:pt x="191"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67" name="Freeform 36"/>
            <p:cNvSpPr>
              <a:spLocks noChangeAspect="1"/>
            </p:cNvSpPr>
            <p:nvPr/>
          </p:nvSpPr>
          <p:spPr bwMode="auto">
            <a:xfrm>
              <a:off x="1644" y="1528"/>
              <a:ext cx="99" cy="101"/>
            </a:xfrm>
            <a:custGeom>
              <a:avLst/>
              <a:gdLst>
                <a:gd name="T0" fmla="*/ 145 w 365"/>
                <a:gd name="T1" fmla="*/ 0 h 407"/>
                <a:gd name="T2" fmla="*/ 122 w 365"/>
                <a:gd name="T3" fmla="*/ 107 h 407"/>
                <a:gd name="T4" fmla="*/ 15 w 365"/>
                <a:gd name="T5" fmla="*/ 221 h 407"/>
                <a:gd name="T6" fmla="*/ 0 w 365"/>
                <a:gd name="T7" fmla="*/ 300 h 407"/>
                <a:gd name="T8" fmla="*/ 122 w 365"/>
                <a:gd name="T9" fmla="*/ 265 h 407"/>
                <a:gd name="T10" fmla="*/ 164 w 365"/>
                <a:gd name="T11" fmla="*/ 292 h 407"/>
                <a:gd name="T12" fmla="*/ 85 w 365"/>
                <a:gd name="T13" fmla="*/ 330 h 407"/>
                <a:gd name="T14" fmla="*/ 145 w 365"/>
                <a:gd name="T15" fmla="*/ 407 h 407"/>
                <a:gd name="T16" fmla="*/ 221 w 365"/>
                <a:gd name="T17" fmla="*/ 357 h 407"/>
                <a:gd name="T18" fmla="*/ 258 w 365"/>
                <a:gd name="T19" fmla="*/ 281 h 407"/>
                <a:gd name="T20" fmla="*/ 365 w 365"/>
                <a:gd name="T21" fmla="*/ 255 h 407"/>
                <a:gd name="T22" fmla="*/ 309 w 365"/>
                <a:gd name="T23" fmla="*/ 174 h 407"/>
                <a:gd name="T24" fmla="*/ 179 w 365"/>
                <a:gd name="T25" fmla="*/ 65 h 407"/>
                <a:gd name="T26" fmla="*/ 145 w 365"/>
                <a:gd name="T27" fmla="*/ 0 h 4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5"/>
                <a:gd name="T43" fmla="*/ 0 h 407"/>
                <a:gd name="T44" fmla="*/ 365 w 365"/>
                <a:gd name="T45" fmla="*/ 407 h 4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5" h="407">
                  <a:moveTo>
                    <a:pt x="145" y="0"/>
                  </a:moveTo>
                  <a:lnTo>
                    <a:pt x="122" y="107"/>
                  </a:lnTo>
                  <a:lnTo>
                    <a:pt x="15" y="221"/>
                  </a:lnTo>
                  <a:lnTo>
                    <a:pt x="0" y="300"/>
                  </a:lnTo>
                  <a:lnTo>
                    <a:pt x="122" y="265"/>
                  </a:lnTo>
                  <a:lnTo>
                    <a:pt x="164" y="292"/>
                  </a:lnTo>
                  <a:lnTo>
                    <a:pt x="85" y="330"/>
                  </a:lnTo>
                  <a:lnTo>
                    <a:pt x="145" y="407"/>
                  </a:lnTo>
                  <a:lnTo>
                    <a:pt x="221" y="357"/>
                  </a:lnTo>
                  <a:lnTo>
                    <a:pt x="258" y="281"/>
                  </a:lnTo>
                  <a:lnTo>
                    <a:pt x="365" y="255"/>
                  </a:lnTo>
                  <a:lnTo>
                    <a:pt x="309" y="174"/>
                  </a:lnTo>
                  <a:lnTo>
                    <a:pt x="179" y="65"/>
                  </a:lnTo>
                  <a:lnTo>
                    <a:pt x="145"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68" name="Freeform 37"/>
            <p:cNvSpPr>
              <a:spLocks noChangeAspect="1"/>
            </p:cNvSpPr>
            <p:nvPr/>
          </p:nvSpPr>
          <p:spPr bwMode="auto">
            <a:xfrm>
              <a:off x="1720" y="1614"/>
              <a:ext cx="22" cy="21"/>
            </a:xfrm>
            <a:custGeom>
              <a:avLst/>
              <a:gdLst>
                <a:gd name="T0" fmla="*/ 77 w 77"/>
                <a:gd name="T1" fmla="*/ 0 h 86"/>
                <a:gd name="T2" fmla="*/ 20 w 77"/>
                <a:gd name="T3" fmla="*/ 28 h 86"/>
                <a:gd name="T4" fmla="*/ 0 w 77"/>
                <a:gd name="T5" fmla="*/ 86 h 86"/>
                <a:gd name="T6" fmla="*/ 47 w 77"/>
                <a:gd name="T7" fmla="*/ 86 h 86"/>
                <a:gd name="T8" fmla="*/ 77 w 77"/>
                <a:gd name="T9" fmla="*/ 0 h 86"/>
                <a:gd name="T10" fmla="*/ 0 60000 65536"/>
                <a:gd name="T11" fmla="*/ 0 60000 65536"/>
                <a:gd name="T12" fmla="*/ 0 60000 65536"/>
                <a:gd name="T13" fmla="*/ 0 60000 65536"/>
                <a:gd name="T14" fmla="*/ 0 60000 65536"/>
                <a:gd name="T15" fmla="*/ 0 w 77"/>
                <a:gd name="T16" fmla="*/ 0 h 86"/>
                <a:gd name="T17" fmla="*/ 77 w 77"/>
                <a:gd name="T18" fmla="*/ 86 h 86"/>
              </a:gdLst>
              <a:ahLst/>
              <a:cxnLst>
                <a:cxn ang="T10">
                  <a:pos x="T0" y="T1"/>
                </a:cxn>
                <a:cxn ang="T11">
                  <a:pos x="T2" y="T3"/>
                </a:cxn>
                <a:cxn ang="T12">
                  <a:pos x="T4" y="T5"/>
                </a:cxn>
                <a:cxn ang="T13">
                  <a:pos x="T6" y="T7"/>
                </a:cxn>
                <a:cxn ang="T14">
                  <a:pos x="T8" y="T9"/>
                </a:cxn>
              </a:cxnLst>
              <a:rect l="T15" t="T16" r="T17" b="T18"/>
              <a:pathLst>
                <a:path w="77" h="86">
                  <a:moveTo>
                    <a:pt x="77" y="0"/>
                  </a:moveTo>
                  <a:lnTo>
                    <a:pt x="20" y="28"/>
                  </a:lnTo>
                  <a:lnTo>
                    <a:pt x="0" y="86"/>
                  </a:lnTo>
                  <a:lnTo>
                    <a:pt x="47" y="86"/>
                  </a:lnTo>
                  <a:lnTo>
                    <a:pt x="77"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69" name="Freeform 38"/>
            <p:cNvSpPr>
              <a:spLocks noChangeAspect="1"/>
            </p:cNvSpPr>
            <p:nvPr/>
          </p:nvSpPr>
          <p:spPr bwMode="auto">
            <a:xfrm>
              <a:off x="2507" y="1530"/>
              <a:ext cx="151" cy="85"/>
            </a:xfrm>
            <a:custGeom>
              <a:avLst/>
              <a:gdLst>
                <a:gd name="T0" fmla="*/ 395 w 559"/>
                <a:gd name="T1" fmla="*/ 0 h 342"/>
                <a:gd name="T2" fmla="*/ 273 w 559"/>
                <a:gd name="T3" fmla="*/ 82 h 342"/>
                <a:gd name="T4" fmla="*/ 174 w 559"/>
                <a:gd name="T5" fmla="*/ 82 h 342"/>
                <a:gd name="T6" fmla="*/ 129 w 559"/>
                <a:gd name="T7" fmla="*/ 22 h 342"/>
                <a:gd name="T8" fmla="*/ 0 w 559"/>
                <a:gd name="T9" fmla="*/ 122 h 342"/>
                <a:gd name="T10" fmla="*/ 60 w 559"/>
                <a:gd name="T11" fmla="*/ 246 h 342"/>
                <a:gd name="T12" fmla="*/ 52 w 559"/>
                <a:gd name="T13" fmla="*/ 323 h 342"/>
                <a:gd name="T14" fmla="*/ 323 w 559"/>
                <a:gd name="T15" fmla="*/ 342 h 342"/>
                <a:gd name="T16" fmla="*/ 422 w 559"/>
                <a:gd name="T17" fmla="*/ 274 h 342"/>
                <a:gd name="T18" fmla="*/ 547 w 559"/>
                <a:gd name="T19" fmla="*/ 248 h 342"/>
                <a:gd name="T20" fmla="*/ 559 w 559"/>
                <a:gd name="T21" fmla="*/ 22 h 342"/>
                <a:gd name="T22" fmla="*/ 453 w 559"/>
                <a:gd name="T23" fmla="*/ 45 h 342"/>
                <a:gd name="T24" fmla="*/ 395 w 559"/>
                <a:gd name="T25" fmla="*/ 0 h 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9"/>
                <a:gd name="T40" fmla="*/ 0 h 342"/>
                <a:gd name="T41" fmla="*/ 559 w 559"/>
                <a:gd name="T42" fmla="*/ 342 h 3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9" h="342">
                  <a:moveTo>
                    <a:pt x="395" y="0"/>
                  </a:moveTo>
                  <a:lnTo>
                    <a:pt x="273" y="82"/>
                  </a:lnTo>
                  <a:lnTo>
                    <a:pt x="174" y="82"/>
                  </a:lnTo>
                  <a:lnTo>
                    <a:pt x="129" y="22"/>
                  </a:lnTo>
                  <a:lnTo>
                    <a:pt x="0" y="122"/>
                  </a:lnTo>
                  <a:lnTo>
                    <a:pt x="60" y="246"/>
                  </a:lnTo>
                  <a:lnTo>
                    <a:pt x="52" y="323"/>
                  </a:lnTo>
                  <a:lnTo>
                    <a:pt x="323" y="342"/>
                  </a:lnTo>
                  <a:lnTo>
                    <a:pt x="422" y="274"/>
                  </a:lnTo>
                  <a:lnTo>
                    <a:pt x="547" y="248"/>
                  </a:lnTo>
                  <a:lnTo>
                    <a:pt x="559" y="22"/>
                  </a:lnTo>
                  <a:lnTo>
                    <a:pt x="453" y="45"/>
                  </a:lnTo>
                  <a:lnTo>
                    <a:pt x="395"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70" name="Freeform 39"/>
            <p:cNvSpPr>
              <a:spLocks noChangeAspect="1"/>
            </p:cNvSpPr>
            <p:nvPr/>
          </p:nvSpPr>
          <p:spPr bwMode="auto">
            <a:xfrm>
              <a:off x="1533" y="2337"/>
              <a:ext cx="168" cy="68"/>
            </a:xfrm>
            <a:custGeom>
              <a:avLst/>
              <a:gdLst>
                <a:gd name="T0" fmla="*/ 623 w 623"/>
                <a:gd name="T1" fmla="*/ 214 h 271"/>
                <a:gd name="T2" fmla="*/ 514 w 623"/>
                <a:gd name="T3" fmla="*/ 271 h 271"/>
                <a:gd name="T4" fmla="*/ 365 w 623"/>
                <a:gd name="T5" fmla="*/ 214 h 271"/>
                <a:gd name="T6" fmla="*/ 201 w 623"/>
                <a:gd name="T7" fmla="*/ 136 h 271"/>
                <a:gd name="T8" fmla="*/ 0 w 623"/>
                <a:gd name="T9" fmla="*/ 102 h 271"/>
                <a:gd name="T10" fmla="*/ 50 w 623"/>
                <a:gd name="T11" fmla="*/ 45 h 271"/>
                <a:gd name="T12" fmla="*/ 214 w 623"/>
                <a:gd name="T13" fmla="*/ 0 h 271"/>
                <a:gd name="T14" fmla="*/ 380 w 623"/>
                <a:gd name="T15" fmla="*/ 136 h 271"/>
                <a:gd name="T16" fmla="*/ 623 w 623"/>
                <a:gd name="T17" fmla="*/ 214 h 2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3"/>
                <a:gd name="T28" fmla="*/ 0 h 271"/>
                <a:gd name="T29" fmla="*/ 623 w 623"/>
                <a:gd name="T30" fmla="*/ 271 h 2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3" h="271">
                  <a:moveTo>
                    <a:pt x="623" y="214"/>
                  </a:moveTo>
                  <a:lnTo>
                    <a:pt x="514" y="271"/>
                  </a:lnTo>
                  <a:lnTo>
                    <a:pt x="365" y="214"/>
                  </a:lnTo>
                  <a:lnTo>
                    <a:pt x="201" y="136"/>
                  </a:lnTo>
                  <a:lnTo>
                    <a:pt x="0" y="102"/>
                  </a:lnTo>
                  <a:lnTo>
                    <a:pt x="50" y="45"/>
                  </a:lnTo>
                  <a:lnTo>
                    <a:pt x="214" y="0"/>
                  </a:lnTo>
                  <a:lnTo>
                    <a:pt x="380" y="136"/>
                  </a:lnTo>
                  <a:lnTo>
                    <a:pt x="623" y="214"/>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71" name="Freeform 40"/>
            <p:cNvSpPr>
              <a:spLocks noChangeAspect="1"/>
            </p:cNvSpPr>
            <p:nvPr/>
          </p:nvSpPr>
          <p:spPr bwMode="auto">
            <a:xfrm>
              <a:off x="1667" y="2402"/>
              <a:ext cx="132" cy="28"/>
            </a:xfrm>
            <a:custGeom>
              <a:avLst/>
              <a:gdLst>
                <a:gd name="T0" fmla="*/ 487 w 487"/>
                <a:gd name="T1" fmla="*/ 94 h 114"/>
                <a:gd name="T2" fmla="*/ 337 w 487"/>
                <a:gd name="T3" fmla="*/ 0 h 114"/>
                <a:gd name="T4" fmla="*/ 136 w 487"/>
                <a:gd name="T5" fmla="*/ 12 h 114"/>
                <a:gd name="T6" fmla="*/ 0 w 487"/>
                <a:gd name="T7" fmla="*/ 80 h 114"/>
                <a:gd name="T8" fmla="*/ 136 w 487"/>
                <a:gd name="T9" fmla="*/ 94 h 114"/>
                <a:gd name="T10" fmla="*/ 337 w 487"/>
                <a:gd name="T11" fmla="*/ 114 h 114"/>
                <a:gd name="T12" fmla="*/ 487 w 487"/>
                <a:gd name="T13" fmla="*/ 94 h 114"/>
                <a:gd name="T14" fmla="*/ 0 60000 65536"/>
                <a:gd name="T15" fmla="*/ 0 60000 65536"/>
                <a:gd name="T16" fmla="*/ 0 60000 65536"/>
                <a:gd name="T17" fmla="*/ 0 60000 65536"/>
                <a:gd name="T18" fmla="*/ 0 60000 65536"/>
                <a:gd name="T19" fmla="*/ 0 60000 65536"/>
                <a:gd name="T20" fmla="*/ 0 60000 65536"/>
                <a:gd name="T21" fmla="*/ 0 w 487"/>
                <a:gd name="T22" fmla="*/ 0 h 114"/>
                <a:gd name="T23" fmla="*/ 487 w 487"/>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7" h="114">
                  <a:moveTo>
                    <a:pt x="487" y="94"/>
                  </a:moveTo>
                  <a:lnTo>
                    <a:pt x="337" y="0"/>
                  </a:lnTo>
                  <a:lnTo>
                    <a:pt x="136" y="12"/>
                  </a:lnTo>
                  <a:lnTo>
                    <a:pt x="0" y="80"/>
                  </a:lnTo>
                  <a:lnTo>
                    <a:pt x="136" y="94"/>
                  </a:lnTo>
                  <a:lnTo>
                    <a:pt x="337" y="114"/>
                  </a:lnTo>
                  <a:lnTo>
                    <a:pt x="487" y="94"/>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72" name="Freeform 41"/>
            <p:cNvSpPr>
              <a:spLocks noChangeAspect="1"/>
            </p:cNvSpPr>
            <p:nvPr/>
          </p:nvSpPr>
          <p:spPr bwMode="auto">
            <a:xfrm>
              <a:off x="1612" y="2425"/>
              <a:ext cx="55" cy="17"/>
            </a:xfrm>
            <a:custGeom>
              <a:avLst/>
              <a:gdLst>
                <a:gd name="T0" fmla="*/ 206 w 206"/>
                <a:gd name="T1" fmla="*/ 64 h 64"/>
                <a:gd name="T2" fmla="*/ 149 w 206"/>
                <a:gd name="T3" fmla="*/ 0 h 64"/>
                <a:gd name="T4" fmla="*/ 11 w 206"/>
                <a:gd name="T5" fmla="*/ 0 h 64"/>
                <a:gd name="T6" fmla="*/ 0 w 206"/>
                <a:gd name="T7" fmla="*/ 64 h 64"/>
                <a:gd name="T8" fmla="*/ 206 w 206"/>
                <a:gd name="T9" fmla="*/ 64 h 64"/>
                <a:gd name="T10" fmla="*/ 0 60000 65536"/>
                <a:gd name="T11" fmla="*/ 0 60000 65536"/>
                <a:gd name="T12" fmla="*/ 0 60000 65536"/>
                <a:gd name="T13" fmla="*/ 0 60000 65536"/>
                <a:gd name="T14" fmla="*/ 0 60000 65536"/>
                <a:gd name="T15" fmla="*/ 0 w 206"/>
                <a:gd name="T16" fmla="*/ 0 h 64"/>
                <a:gd name="T17" fmla="*/ 206 w 206"/>
                <a:gd name="T18" fmla="*/ 64 h 64"/>
              </a:gdLst>
              <a:ahLst/>
              <a:cxnLst>
                <a:cxn ang="T10">
                  <a:pos x="T0" y="T1"/>
                </a:cxn>
                <a:cxn ang="T11">
                  <a:pos x="T2" y="T3"/>
                </a:cxn>
                <a:cxn ang="T12">
                  <a:pos x="T4" y="T5"/>
                </a:cxn>
                <a:cxn ang="T13">
                  <a:pos x="T6" y="T7"/>
                </a:cxn>
                <a:cxn ang="T14">
                  <a:pos x="T8" y="T9"/>
                </a:cxn>
              </a:cxnLst>
              <a:rect l="T15" t="T16" r="T17" b="T18"/>
              <a:pathLst>
                <a:path w="206" h="64">
                  <a:moveTo>
                    <a:pt x="206" y="64"/>
                  </a:moveTo>
                  <a:lnTo>
                    <a:pt x="149" y="0"/>
                  </a:lnTo>
                  <a:lnTo>
                    <a:pt x="11" y="0"/>
                  </a:lnTo>
                  <a:lnTo>
                    <a:pt x="0" y="64"/>
                  </a:lnTo>
                  <a:lnTo>
                    <a:pt x="206" y="64"/>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73" name="Freeform 42"/>
            <p:cNvSpPr>
              <a:spLocks noChangeAspect="1"/>
            </p:cNvSpPr>
            <p:nvPr/>
          </p:nvSpPr>
          <p:spPr bwMode="auto">
            <a:xfrm>
              <a:off x="1811" y="2436"/>
              <a:ext cx="34" cy="14"/>
            </a:xfrm>
            <a:custGeom>
              <a:avLst/>
              <a:gdLst>
                <a:gd name="T0" fmla="*/ 123 w 123"/>
                <a:gd name="T1" fmla="*/ 0 h 56"/>
                <a:gd name="T2" fmla="*/ 12 w 123"/>
                <a:gd name="T3" fmla="*/ 0 h 56"/>
                <a:gd name="T4" fmla="*/ 0 w 123"/>
                <a:gd name="T5" fmla="*/ 34 h 56"/>
                <a:gd name="T6" fmla="*/ 106 w 123"/>
                <a:gd name="T7" fmla="*/ 56 h 56"/>
                <a:gd name="T8" fmla="*/ 123 w 123"/>
                <a:gd name="T9" fmla="*/ 0 h 56"/>
                <a:gd name="T10" fmla="*/ 0 60000 65536"/>
                <a:gd name="T11" fmla="*/ 0 60000 65536"/>
                <a:gd name="T12" fmla="*/ 0 60000 65536"/>
                <a:gd name="T13" fmla="*/ 0 60000 65536"/>
                <a:gd name="T14" fmla="*/ 0 60000 65536"/>
                <a:gd name="T15" fmla="*/ 0 w 123"/>
                <a:gd name="T16" fmla="*/ 0 h 56"/>
                <a:gd name="T17" fmla="*/ 123 w 123"/>
                <a:gd name="T18" fmla="*/ 56 h 56"/>
              </a:gdLst>
              <a:ahLst/>
              <a:cxnLst>
                <a:cxn ang="T10">
                  <a:pos x="T0" y="T1"/>
                </a:cxn>
                <a:cxn ang="T11">
                  <a:pos x="T2" y="T3"/>
                </a:cxn>
                <a:cxn ang="T12">
                  <a:pos x="T4" y="T5"/>
                </a:cxn>
                <a:cxn ang="T13">
                  <a:pos x="T6" y="T7"/>
                </a:cxn>
                <a:cxn ang="T14">
                  <a:pos x="T8" y="T9"/>
                </a:cxn>
              </a:cxnLst>
              <a:rect l="T15" t="T16" r="T17" b="T18"/>
              <a:pathLst>
                <a:path w="123" h="56">
                  <a:moveTo>
                    <a:pt x="123" y="0"/>
                  </a:moveTo>
                  <a:lnTo>
                    <a:pt x="12" y="0"/>
                  </a:lnTo>
                  <a:lnTo>
                    <a:pt x="0" y="34"/>
                  </a:lnTo>
                  <a:lnTo>
                    <a:pt x="106" y="56"/>
                  </a:lnTo>
                  <a:lnTo>
                    <a:pt x="123"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74" name="Freeform 43"/>
            <p:cNvSpPr>
              <a:spLocks noChangeAspect="1"/>
            </p:cNvSpPr>
            <p:nvPr/>
          </p:nvSpPr>
          <p:spPr bwMode="auto">
            <a:xfrm>
              <a:off x="1865" y="2460"/>
              <a:ext cx="16" cy="10"/>
            </a:xfrm>
            <a:custGeom>
              <a:avLst/>
              <a:gdLst>
                <a:gd name="T0" fmla="*/ 0 w 57"/>
                <a:gd name="T1" fmla="*/ 0 h 39"/>
                <a:gd name="T2" fmla="*/ 29 w 57"/>
                <a:gd name="T3" fmla="*/ 39 h 39"/>
                <a:gd name="T4" fmla="*/ 57 w 57"/>
                <a:gd name="T5" fmla="*/ 0 h 39"/>
                <a:gd name="T6" fmla="*/ 0 w 57"/>
                <a:gd name="T7" fmla="*/ 0 h 39"/>
                <a:gd name="T8" fmla="*/ 0 60000 65536"/>
                <a:gd name="T9" fmla="*/ 0 60000 65536"/>
                <a:gd name="T10" fmla="*/ 0 60000 65536"/>
                <a:gd name="T11" fmla="*/ 0 60000 65536"/>
                <a:gd name="T12" fmla="*/ 0 w 57"/>
                <a:gd name="T13" fmla="*/ 0 h 39"/>
                <a:gd name="T14" fmla="*/ 57 w 57"/>
                <a:gd name="T15" fmla="*/ 39 h 39"/>
              </a:gdLst>
              <a:ahLst/>
              <a:cxnLst>
                <a:cxn ang="T8">
                  <a:pos x="T0" y="T1"/>
                </a:cxn>
                <a:cxn ang="T9">
                  <a:pos x="T2" y="T3"/>
                </a:cxn>
                <a:cxn ang="T10">
                  <a:pos x="T4" y="T5"/>
                </a:cxn>
                <a:cxn ang="T11">
                  <a:pos x="T6" y="T7"/>
                </a:cxn>
              </a:cxnLst>
              <a:rect l="T12" t="T13" r="T14" b="T15"/>
              <a:pathLst>
                <a:path w="57" h="39">
                  <a:moveTo>
                    <a:pt x="0" y="0"/>
                  </a:moveTo>
                  <a:lnTo>
                    <a:pt x="29" y="39"/>
                  </a:lnTo>
                  <a:lnTo>
                    <a:pt x="57" y="0"/>
                  </a:lnTo>
                  <a:lnTo>
                    <a:pt x="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75" name="Freeform 44"/>
            <p:cNvSpPr>
              <a:spLocks noChangeAspect="1"/>
            </p:cNvSpPr>
            <p:nvPr/>
          </p:nvSpPr>
          <p:spPr bwMode="auto">
            <a:xfrm>
              <a:off x="1890" y="2473"/>
              <a:ext cx="12" cy="54"/>
            </a:xfrm>
            <a:custGeom>
              <a:avLst/>
              <a:gdLst>
                <a:gd name="T0" fmla="*/ 0 w 45"/>
                <a:gd name="T1" fmla="*/ 0 h 213"/>
                <a:gd name="T2" fmla="*/ 0 w 45"/>
                <a:gd name="T3" fmla="*/ 81 h 213"/>
                <a:gd name="T4" fmla="*/ 18 w 45"/>
                <a:gd name="T5" fmla="*/ 213 h 213"/>
                <a:gd name="T6" fmla="*/ 45 w 45"/>
                <a:gd name="T7" fmla="*/ 178 h 213"/>
                <a:gd name="T8" fmla="*/ 45 w 45"/>
                <a:gd name="T9" fmla="*/ 63 h 213"/>
                <a:gd name="T10" fmla="*/ 0 w 45"/>
                <a:gd name="T11" fmla="*/ 0 h 213"/>
                <a:gd name="T12" fmla="*/ 0 60000 65536"/>
                <a:gd name="T13" fmla="*/ 0 60000 65536"/>
                <a:gd name="T14" fmla="*/ 0 60000 65536"/>
                <a:gd name="T15" fmla="*/ 0 60000 65536"/>
                <a:gd name="T16" fmla="*/ 0 60000 65536"/>
                <a:gd name="T17" fmla="*/ 0 60000 65536"/>
                <a:gd name="T18" fmla="*/ 0 w 45"/>
                <a:gd name="T19" fmla="*/ 0 h 213"/>
                <a:gd name="T20" fmla="*/ 45 w 45"/>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45" h="213">
                  <a:moveTo>
                    <a:pt x="0" y="0"/>
                  </a:moveTo>
                  <a:lnTo>
                    <a:pt x="0" y="81"/>
                  </a:lnTo>
                  <a:lnTo>
                    <a:pt x="18" y="213"/>
                  </a:lnTo>
                  <a:lnTo>
                    <a:pt x="45" y="178"/>
                  </a:lnTo>
                  <a:lnTo>
                    <a:pt x="45" y="63"/>
                  </a:lnTo>
                  <a:lnTo>
                    <a:pt x="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76" name="Freeform 45"/>
            <p:cNvSpPr>
              <a:spLocks noChangeAspect="1"/>
            </p:cNvSpPr>
            <p:nvPr/>
          </p:nvSpPr>
          <p:spPr bwMode="auto">
            <a:xfrm>
              <a:off x="1644" y="2285"/>
              <a:ext cx="23" cy="13"/>
            </a:xfrm>
            <a:custGeom>
              <a:avLst/>
              <a:gdLst>
                <a:gd name="T0" fmla="*/ 85 w 85"/>
                <a:gd name="T1" fmla="*/ 0 h 55"/>
                <a:gd name="T2" fmla="*/ 28 w 85"/>
                <a:gd name="T3" fmla="*/ 0 h 55"/>
                <a:gd name="T4" fmla="*/ 0 w 85"/>
                <a:gd name="T5" fmla="*/ 55 h 55"/>
                <a:gd name="T6" fmla="*/ 85 w 85"/>
                <a:gd name="T7" fmla="*/ 0 h 55"/>
                <a:gd name="T8" fmla="*/ 0 60000 65536"/>
                <a:gd name="T9" fmla="*/ 0 60000 65536"/>
                <a:gd name="T10" fmla="*/ 0 60000 65536"/>
                <a:gd name="T11" fmla="*/ 0 60000 65536"/>
                <a:gd name="T12" fmla="*/ 0 w 85"/>
                <a:gd name="T13" fmla="*/ 0 h 55"/>
                <a:gd name="T14" fmla="*/ 85 w 85"/>
                <a:gd name="T15" fmla="*/ 55 h 55"/>
              </a:gdLst>
              <a:ahLst/>
              <a:cxnLst>
                <a:cxn ang="T8">
                  <a:pos x="T0" y="T1"/>
                </a:cxn>
                <a:cxn ang="T9">
                  <a:pos x="T2" y="T3"/>
                </a:cxn>
                <a:cxn ang="T10">
                  <a:pos x="T4" y="T5"/>
                </a:cxn>
                <a:cxn ang="T11">
                  <a:pos x="T6" y="T7"/>
                </a:cxn>
              </a:cxnLst>
              <a:rect l="T12" t="T13" r="T14" b="T15"/>
              <a:pathLst>
                <a:path w="85" h="55">
                  <a:moveTo>
                    <a:pt x="85" y="0"/>
                  </a:moveTo>
                  <a:lnTo>
                    <a:pt x="28" y="0"/>
                  </a:lnTo>
                  <a:lnTo>
                    <a:pt x="0" y="55"/>
                  </a:lnTo>
                  <a:lnTo>
                    <a:pt x="85"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77" name="Freeform 46"/>
            <p:cNvSpPr>
              <a:spLocks noChangeAspect="1"/>
            </p:cNvSpPr>
            <p:nvPr/>
          </p:nvSpPr>
          <p:spPr bwMode="auto">
            <a:xfrm>
              <a:off x="1667" y="2298"/>
              <a:ext cx="19" cy="20"/>
            </a:xfrm>
            <a:custGeom>
              <a:avLst/>
              <a:gdLst>
                <a:gd name="T0" fmla="*/ 0 w 67"/>
                <a:gd name="T1" fmla="*/ 0 h 79"/>
                <a:gd name="T2" fmla="*/ 67 w 67"/>
                <a:gd name="T3" fmla="*/ 79 h 79"/>
                <a:gd name="T4" fmla="*/ 0 w 67"/>
                <a:gd name="T5" fmla="*/ 65 h 79"/>
                <a:gd name="T6" fmla="*/ 0 w 67"/>
                <a:gd name="T7" fmla="*/ 0 h 79"/>
                <a:gd name="T8" fmla="*/ 0 60000 65536"/>
                <a:gd name="T9" fmla="*/ 0 60000 65536"/>
                <a:gd name="T10" fmla="*/ 0 60000 65536"/>
                <a:gd name="T11" fmla="*/ 0 60000 65536"/>
                <a:gd name="T12" fmla="*/ 0 w 67"/>
                <a:gd name="T13" fmla="*/ 0 h 79"/>
                <a:gd name="T14" fmla="*/ 67 w 67"/>
                <a:gd name="T15" fmla="*/ 79 h 79"/>
              </a:gdLst>
              <a:ahLst/>
              <a:cxnLst>
                <a:cxn ang="T8">
                  <a:pos x="T0" y="T1"/>
                </a:cxn>
                <a:cxn ang="T9">
                  <a:pos x="T2" y="T3"/>
                </a:cxn>
                <a:cxn ang="T10">
                  <a:pos x="T4" y="T5"/>
                </a:cxn>
                <a:cxn ang="T11">
                  <a:pos x="T6" y="T7"/>
                </a:cxn>
              </a:cxnLst>
              <a:rect l="T12" t="T13" r="T14" b="T15"/>
              <a:pathLst>
                <a:path w="67" h="79">
                  <a:moveTo>
                    <a:pt x="0" y="0"/>
                  </a:moveTo>
                  <a:lnTo>
                    <a:pt x="67" y="79"/>
                  </a:lnTo>
                  <a:lnTo>
                    <a:pt x="0" y="65"/>
                  </a:lnTo>
                  <a:lnTo>
                    <a:pt x="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78" name="Freeform 47"/>
            <p:cNvSpPr>
              <a:spLocks noChangeAspect="1"/>
            </p:cNvSpPr>
            <p:nvPr/>
          </p:nvSpPr>
          <p:spPr bwMode="auto">
            <a:xfrm>
              <a:off x="1686" y="2329"/>
              <a:ext cx="15" cy="19"/>
            </a:xfrm>
            <a:custGeom>
              <a:avLst/>
              <a:gdLst>
                <a:gd name="T0" fmla="*/ 12 w 56"/>
                <a:gd name="T1" fmla="*/ 0 h 79"/>
                <a:gd name="T2" fmla="*/ 56 w 56"/>
                <a:gd name="T3" fmla="*/ 57 h 79"/>
                <a:gd name="T4" fmla="*/ 0 w 56"/>
                <a:gd name="T5" fmla="*/ 79 h 79"/>
                <a:gd name="T6" fmla="*/ 12 w 56"/>
                <a:gd name="T7" fmla="*/ 0 h 79"/>
                <a:gd name="T8" fmla="*/ 0 60000 65536"/>
                <a:gd name="T9" fmla="*/ 0 60000 65536"/>
                <a:gd name="T10" fmla="*/ 0 60000 65536"/>
                <a:gd name="T11" fmla="*/ 0 60000 65536"/>
                <a:gd name="T12" fmla="*/ 0 w 56"/>
                <a:gd name="T13" fmla="*/ 0 h 79"/>
                <a:gd name="T14" fmla="*/ 56 w 56"/>
                <a:gd name="T15" fmla="*/ 79 h 79"/>
              </a:gdLst>
              <a:ahLst/>
              <a:cxnLst>
                <a:cxn ang="T8">
                  <a:pos x="T0" y="T1"/>
                </a:cxn>
                <a:cxn ang="T9">
                  <a:pos x="T2" y="T3"/>
                </a:cxn>
                <a:cxn ang="T10">
                  <a:pos x="T4" y="T5"/>
                </a:cxn>
                <a:cxn ang="T11">
                  <a:pos x="T6" y="T7"/>
                </a:cxn>
              </a:cxnLst>
              <a:rect l="T12" t="T13" r="T14" b="T15"/>
              <a:pathLst>
                <a:path w="56" h="79">
                  <a:moveTo>
                    <a:pt x="12" y="0"/>
                  </a:moveTo>
                  <a:lnTo>
                    <a:pt x="56" y="57"/>
                  </a:lnTo>
                  <a:lnTo>
                    <a:pt x="0" y="79"/>
                  </a:lnTo>
                  <a:lnTo>
                    <a:pt x="12"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79" name="Freeform 48"/>
            <p:cNvSpPr>
              <a:spLocks noChangeAspect="1"/>
            </p:cNvSpPr>
            <p:nvPr/>
          </p:nvSpPr>
          <p:spPr bwMode="auto">
            <a:xfrm>
              <a:off x="4013" y="2623"/>
              <a:ext cx="47" cy="72"/>
            </a:xfrm>
            <a:custGeom>
              <a:avLst/>
              <a:gdLst>
                <a:gd name="T0" fmla="*/ 64 w 173"/>
                <a:gd name="T1" fmla="*/ 0 h 286"/>
                <a:gd name="T2" fmla="*/ 0 w 173"/>
                <a:gd name="T3" fmla="*/ 184 h 286"/>
                <a:gd name="T4" fmla="*/ 64 w 173"/>
                <a:gd name="T5" fmla="*/ 286 h 286"/>
                <a:gd name="T6" fmla="*/ 173 w 173"/>
                <a:gd name="T7" fmla="*/ 236 h 286"/>
                <a:gd name="T8" fmla="*/ 136 w 173"/>
                <a:gd name="T9" fmla="*/ 137 h 286"/>
                <a:gd name="T10" fmla="*/ 64 w 173"/>
                <a:gd name="T11" fmla="*/ 0 h 286"/>
                <a:gd name="T12" fmla="*/ 0 60000 65536"/>
                <a:gd name="T13" fmla="*/ 0 60000 65536"/>
                <a:gd name="T14" fmla="*/ 0 60000 65536"/>
                <a:gd name="T15" fmla="*/ 0 60000 65536"/>
                <a:gd name="T16" fmla="*/ 0 60000 65536"/>
                <a:gd name="T17" fmla="*/ 0 60000 65536"/>
                <a:gd name="T18" fmla="*/ 0 w 173"/>
                <a:gd name="T19" fmla="*/ 0 h 286"/>
                <a:gd name="T20" fmla="*/ 173 w 173"/>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173" h="286">
                  <a:moveTo>
                    <a:pt x="64" y="0"/>
                  </a:moveTo>
                  <a:lnTo>
                    <a:pt x="0" y="184"/>
                  </a:lnTo>
                  <a:lnTo>
                    <a:pt x="64" y="286"/>
                  </a:lnTo>
                  <a:lnTo>
                    <a:pt x="173" y="236"/>
                  </a:lnTo>
                  <a:lnTo>
                    <a:pt x="136" y="137"/>
                  </a:lnTo>
                  <a:lnTo>
                    <a:pt x="64"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80" name="Freeform 49"/>
            <p:cNvSpPr>
              <a:spLocks noChangeAspect="1"/>
            </p:cNvSpPr>
            <p:nvPr/>
          </p:nvSpPr>
          <p:spPr bwMode="auto">
            <a:xfrm>
              <a:off x="2751" y="1703"/>
              <a:ext cx="107" cy="208"/>
            </a:xfrm>
            <a:custGeom>
              <a:avLst/>
              <a:gdLst>
                <a:gd name="T0" fmla="*/ 218 w 395"/>
                <a:gd name="T1" fmla="*/ 5 h 829"/>
                <a:gd name="T2" fmla="*/ 239 w 395"/>
                <a:gd name="T3" fmla="*/ 128 h 829"/>
                <a:gd name="T4" fmla="*/ 147 w 395"/>
                <a:gd name="T5" fmla="*/ 206 h 829"/>
                <a:gd name="T6" fmla="*/ 231 w 395"/>
                <a:gd name="T7" fmla="*/ 206 h 829"/>
                <a:gd name="T8" fmla="*/ 265 w 395"/>
                <a:gd name="T9" fmla="*/ 263 h 829"/>
                <a:gd name="T10" fmla="*/ 218 w 395"/>
                <a:gd name="T11" fmla="*/ 342 h 829"/>
                <a:gd name="T12" fmla="*/ 310 w 395"/>
                <a:gd name="T13" fmla="*/ 389 h 829"/>
                <a:gd name="T14" fmla="*/ 317 w 395"/>
                <a:gd name="T15" fmla="*/ 526 h 829"/>
                <a:gd name="T16" fmla="*/ 382 w 395"/>
                <a:gd name="T17" fmla="*/ 576 h 829"/>
                <a:gd name="T18" fmla="*/ 395 w 395"/>
                <a:gd name="T19" fmla="*/ 655 h 829"/>
                <a:gd name="T20" fmla="*/ 265 w 395"/>
                <a:gd name="T21" fmla="*/ 727 h 829"/>
                <a:gd name="T22" fmla="*/ 109 w 395"/>
                <a:gd name="T23" fmla="*/ 784 h 829"/>
                <a:gd name="T24" fmla="*/ 10 w 395"/>
                <a:gd name="T25" fmla="*/ 829 h 829"/>
                <a:gd name="T26" fmla="*/ 67 w 395"/>
                <a:gd name="T27" fmla="*/ 748 h 829"/>
                <a:gd name="T28" fmla="*/ 109 w 395"/>
                <a:gd name="T29" fmla="*/ 712 h 829"/>
                <a:gd name="T30" fmla="*/ 44 w 395"/>
                <a:gd name="T31" fmla="*/ 701 h 829"/>
                <a:gd name="T32" fmla="*/ 95 w 395"/>
                <a:gd name="T33" fmla="*/ 598 h 829"/>
                <a:gd name="T34" fmla="*/ 57 w 395"/>
                <a:gd name="T35" fmla="*/ 556 h 829"/>
                <a:gd name="T36" fmla="*/ 132 w 395"/>
                <a:gd name="T37" fmla="*/ 556 h 829"/>
                <a:gd name="T38" fmla="*/ 166 w 395"/>
                <a:gd name="T39" fmla="*/ 484 h 829"/>
                <a:gd name="T40" fmla="*/ 109 w 395"/>
                <a:gd name="T41" fmla="*/ 427 h 829"/>
                <a:gd name="T42" fmla="*/ 0 w 395"/>
                <a:gd name="T43" fmla="*/ 334 h 829"/>
                <a:gd name="T44" fmla="*/ 0 w 395"/>
                <a:gd name="T45" fmla="*/ 156 h 829"/>
                <a:gd name="T46" fmla="*/ 57 w 395"/>
                <a:gd name="T47" fmla="*/ 128 h 829"/>
                <a:gd name="T48" fmla="*/ 166 w 395"/>
                <a:gd name="T49" fmla="*/ 91 h 829"/>
                <a:gd name="T50" fmla="*/ 203 w 395"/>
                <a:gd name="T51" fmla="*/ 0 h 829"/>
                <a:gd name="T52" fmla="*/ 218 w 395"/>
                <a:gd name="T53" fmla="*/ 5 h 8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95"/>
                <a:gd name="T82" fmla="*/ 0 h 829"/>
                <a:gd name="T83" fmla="*/ 395 w 395"/>
                <a:gd name="T84" fmla="*/ 829 h 8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95" h="829">
                  <a:moveTo>
                    <a:pt x="218" y="5"/>
                  </a:moveTo>
                  <a:lnTo>
                    <a:pt x="239" y="128"/>
                  </a:lnTo>
                  <a:lnTo>
                    <a:pt x="147" y="206"/>
                  </a:lnTo>
                  <a:lnTo>
                    <a:pt x="231" y="206"/>
                  </a:lnTo>
                  <a:lnTo>
                    <a:pt x="265" y="263"/>
                  </a:lnTo>
                  <a:lnTo>
                    <a:pt x="218" y="342"/>
                  </a:lnTo>
                  <a:lnTo>
                    <a:pt x="310" y="389"/>
                  </a:lnTo>
                  <a:lnTo>
                    <a:pt x="317" y="526"/>
                  </a:lnTo>
                  <a:lnTo>
                    <a:pt x="382" y="576"/>
                  </a:lnTo>
                  <a:lnTo>
                    <a:pt x="395" y="655"/>
                  </a:lnTo>
                  <a:lnTo>
                    <a:pt x="265" y="727"/>
                  </a:lnTo>
                  <a:lnTo>
                    <a:pt x="109" y="784"/>
                  </a:lnTo>
                  <a:lnTo>
                    <a:pt x="10" y="829"/>
                  </a:lnTo>
                  <a:lnTo>
                    <a:pt x="67" y="748"/>
                  </a:lnTo>
                  <a:lnTo>
                    <a:pt x="109" y="712"/>
                  </a:lnTo>
                  <a:lnTo>
                    <a:pt x="44" y="701"/>
                  </a:lnTo>
                  <a:lnTo>
                    <a:pt x="95" y="598"/>
                  </a:lnTo>
                  <a:lnTo>
                    <a:pt x="57" y="556"/>
                  </a:lnTo>
                  <a:lnTo>
                    <a:pt x="132" y="556"/>
                  </a:lnTo>
                  <a:lnTo>
                    <a:pt x="166" y="484"/>
                  </a:lnTo>
                  <a:lnTo>
                    <a:pt x="109" y="427"/>
                  </a:lnTo>
                  <a:lnTo>
                    <a:pt x="0" y="334"/>
                  </a:lnTo>
                  <a:lnTo>
                    <a:pt x="0" y="156"/>
                  </a:lnTo>
                  <a:lnTo>
                    <a:pt x="57" y="128"/>
                  </a:lnTo>
                  <a:lnTo>
                    <a:pt x="166" y="91"/>
                  </a:lnTo>
                  <a:lnTo>
                    <a:pt x="203" y="0"/>
                  </a:lnTo>
                  <a:lnTo>
                    <a:pt x="218" y="5"/>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81" name="Freeform 50"/>
            <p:cNvSpPr>
              <a:spLocks noChangeAspect="1"/>
            </p:cNvSpPr>
            <p:nvPr/>
          </p:nvSpPr>
          <p:spPr bwMode="auto">
            <a:xfrm>
              <a:off x="2691" y="1792"/>
              <a:ext cx="64" cy="93"/>
            </a:xfrm>
            <a:custGeom>
              <a:avLst/>
              <a:gdLst>
                <a:gd name="T0" fmla="*/ 236 w 236"/>
                <a:gd name="T1" fmla="*/ 91 h 372"/>
                <a:gd name="T2" fmla="*/ 199 w 236"/>
                <a:gd name="T3" fmla="*/ 171 h 372"/>
                <a:gd name="T4" fmla="*/ 236 w 236"/>
                <a:gd name="T5" fmla="*/ 300 h 372"/>
                <a:gd name="T6" fmla="*/ 164 w 236"/>
                <a:gd name="T7" fmla="*/ 372 h 372"/>
                <a:gd name="T8" fmla="*/ 0 w 236"/>
                <a:gd name="T9" fmla="*/ 357 h 372"/>
                <a:gd name="T10" fmla="*/ 42 w 236"/>
                <a:gd name="T11" fmla="*/ 208 h 372"/>
                <a:gd name="T12" fmla="*/ 14 w 236"/>
                <a:gd name="T13" fmla="*/ 80 h 372"/>
                <a:gd name="T14" fmla="*/ 152 w 236"/>
                <a:gd name="T15" fmla="*/ 0 h 372"/>
                <a:gd name="T16" fmla="*/ 236 w 236"/>
                <a:gd name="T17" fmla="*/ 91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6"/>
                <a:gd name="T28" fmla="*/ 0 h 372"/>
                <a:gd name="T29" fmla="*/ 236 w 236"/>
                <a:gd name="T30" fmla="*/ 372 h 3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6" h="372">
                  <a:moveTo>
                    <a:pt x="236" y="91"/>
                  </a:moveTo>
                  <a:lnTo>
                    <a:pt x="199" y="171"/>
                  </a:lnTo>
                  <a:lnTo>
                    <a:pt x="236" y="300"/>
                  </a:lnTo>
                  <a:lnTo>
                    <a:pt x="164" y="372"/>
                  </a:lnTo>
                  <a:lnTo>
                    <a:pt x="0" y="357"/>
                  </a:lnTo>
                  <a:lnTo>
                    <a:pt x="42" y="208"/>
                  </a:lnTo>
                  <a:lnTo>
                    <a:pt x="14" y="80"/>
                  </a:lnTo>
                  <a:lnTo>
                    <a:pt x="152" y="0"/>
                  </a:lnTo>
                  <a:lnTo>
                    <a:pt x="236" y="91"/>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82" name="Freeform 51"/>
            <p:cNvSpPr>
              <a:spLocks noChangeAspect="1"/>
            </p:cNvSpPr>
            <p:nvPr/>
          </p:nvSpPr>
          <p:spPr bwMode="auto">
            <a:xfrm>
              <a:off x="4848" y="1881"/>
              <a:ext cx="87" cy="210"/>
            </a:xfrm>
            <a:custGeom>
              <a:avLst/>
              <a:gdLst>
                <a:gd name="T0" fmla="*/ 0 w 319"/>
                <a:gd name="T1" fmla="*/ 0 h 838"/>
                <a:gd name="T2" fmla="*/ 53 w 319"/>
                <a:gd name="T3" fmla="*/ 315 h 838"/>
                <a:gd name="T4" fmla="*/ 79 w 319"/>
                <a:gd name="T5" fmla="*/ 838 h 838"/>
                <a:gd name="T6" fmla="*/ 220 w 319"/>
                <a:gd name="T7" fmla="*/ 708 h 838"/>
                <a:gd name="T8" fmla="*/ 123 w 319"/>
                <a:gd name="T9" fmla="*/ 472 h 838"/>
                <a:gd name="T10" fmla="*/ 178 w 319"/>
                <a:gd name="T11" fmla="*/ 393 h 838"/>
                <a:gd name="T12" fmla="*/ 263 w 319"/>
                <a:gd name="T13" fmla="*/ 502 h 838"/>
                <a:gd name="T14" fmla="*/ 319 w 319"/>
                <a:gd name="T15" fmla="*/ 445 h 838"/>
                <a:gd name="T16" fmla="*/ 201 w 319"/>
                <a:gd name="T17" fmla="*/ 346 h 838"/>
                <a:gd name="T18" fmla="*/ 144 w 319"/>
                <a:gd name="T19" fmla="*/ 294 h 838"/>
                <a:gd name="T20" fmla="*/ 0 w 319"/>
                <a:gd name="T21" fmla="*/ 0 h 8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9"/>
                <a:gd name="T34" fmla="*/ 0 h 838"/>
                <a:gd name="T35" fmla="*/ 319 w 319"/>
                <a:gd name="T36" fmla="*/ 838 h 8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9" h="838">
                  <a:moveTo>
                    <a:pt x="0" y="0"/>
                  </a:moveTo>
                  <a:lnTo>
                    <a:pt x="53" y="315"/>
                  </a:lnTo>
                  <a:lnTo>
                    <a:pt x="79" y="838"/>
                  </a:lnTo>
                  <a:lnTo>
                    <a:pt x="220" y="708"/>
                  </a:lnTo>
                  <a:lnTo>
                    <a:pt x="123" y="472"/>
                  </a:lnTo>
                  <a:lnTo>
                    <a:pt x="178" y="393"/>
                  </a:lnTo>
                  <a:lnTo>
                    <a:pt x="263" y="502"/>
                  </a:lnTo>
                  <a:lnTo>
                    <a:pt x="319" y="445"/>
                  </a:lnTo>
                  <a:lnTo>
                    <a:pt x="201" y="346"/>
                  </a:lnTo>
                  <a:lnTo>
                    <a:pt x="144" y="294"/>
                  </a:lnTo>
                  <a:lnTo>
                    <a:pt x="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83" name="Freeform 52"/>
            <p:cNvSpPr>
              <a:spLocks noChangeAspect="1"/>
            </p:cNvSpPr>
            <p:nvPr/>
          </p:nvSpPr>
          <p:spPr bwMode="auto">
            <a:xfrm>
              <a:off x="4743" y="2111"/>
              <a:ext cx="165" cy="142"/>
            </a:xfrm>
            <a:custGeom>
              <a:avLst/>
              <a:gdLst>
                <a:gd name="T0" fmla="*/ 419 w 605"/>
                <a:gd name="T1" fmla="*/ 0 h 571"/>
                <a:gd name="T2" fmla="*/ 438 w 605"/>
                <a:gd name="T3" fmla="*/ 208 h 571"/>
                <a:gd name="T4" fmla="*/ 300 w 605"/>
                <a:gd name="T5" fmla="*/ 385 h 571"/>
                <a:gd name="T6" fmla="*/ 62 w 605"/>
                <a:gd name="T7" fmla="*/ 442 h 571"/>
                <a:gd name="T8" fmla="*/ 0 w 605"/>
                <a:gd name="T9" fmla="*/ 521 h 571"/>
                <a:gd name="T10" fmla="*/ 300 w 605"/>
                <a:gd name="T11" fmla="*/ 492 h 571"/>
                <a:gd name="T12" fmla="*/ 362 w 605"/>
                <a:gd name="T13" fmla="*/ 571 h 571"/>
                <a:gd name="T14" fmla="*/ 605 w 605"/>
                <a:gd name="T15" fmla="*/ 365 h 571"/>
                <a:gd name="T16" fmla="*/ 563 w 605"/>
                <a:gd name="T17" fmla="*/ 208 h 571"/>
                <a:gd name="T18" fmla="*/ 484 w 605"/>
                <a:gd name="T19" fmla="*/ 0 h 571"/>
                <a:gd name="T20" fmla="*/ 419 w 605"/>
                <a:gd name="T21" fmla="*/ 0 h 5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5"/>
                <a:gd name="T34" fmla="*/ 0 h 571"/>
                <a:gd name="T35" fmla="*/ 605 w 605"/>
                <a:gd name="T36" fmla="*/ 571 h 5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5" h="571">
                  <a:moveTo>
                    <a:pt x="419" y="0"/>
                  </a:moveTo>
                  <a:lnTo>
                    <a:pt x="438" y="208"/>
                  </a:lnTo>
                  <a:lnTo>
                    <a:pt x="300" y="385"/>
                  </a:lnTo>
                  <a:lnTo>
                    <a:pt x="62" y="442"/>
                  </a:lnTo>
                  <a:lnTo>
                    <a:pt x="0" y="521"/>
                  </a:lnTo>
                  <a:lnTo>
                    <a:pt x="300" y="492"/>
                  </a:lnTo>
                  <a:lnTo>
                    <a:pt x="362" y="571"/>
                  </a:lnTo>
                  <a:lnTo>
                    <a:pt x="605" y="365"/>
                  </a:lnTo>
                  <a:lnTo>
                    <a:pt x="563" y="208"/>
                  </a:lnTo>
                  <a:lnTo>
                    <a:pt x="484" y="0"/>
                  </a:lnTo>
                  <a:lnTo>
                    <a:pt x="419"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84" name="Freeform 53"/>
            <p:cNvSpPr>
              <a:spLocks noChangeAspect="1"/>
            </p:cNvSpPr>
            <p:nvPr/>
          </p:nvSpPr>
          <p:spPr bwMode="auto">
            <a:xfrm>
              <a:off x="4890" y="2071"/>
              <a:ext cx="66" cy="59"/>
            </a:xfrm>
            <a:custGeom>
              <a:avLst/>
              <a:gdLst>
                <a:gd name="T0" fmla="*/ 0 w 243"/>
                <a:gd name="T1" fmla="*/ 52 h 236"/>
                <a:gd name="T2" fmla="*/ 186 w 243"/>
                <a:gd name="T3" fmla="*/ 0 h 236"/>
                <a:gd name="T4" fmla="*/ 243 w 243"/>
                <a:gd name="T5" fmla="*/ 52 h 236"/>
                <a:gd name="T6" fmla="*/ 87 w 243"/>
                <a:gd name="T7" fmla="*/ 236 h 236"/>
                <a:gd name="T8" fmla="*/ 22 w 243"/>
                <a:gd name="T9" fmla="*/ 127 h 236"/>
                <a:gd name="T10" fmla="*/ 0 w 243"/>
                <a:gd name="T11" fmla="*/ 52 h 236"/>
                <a:gd name="T12" fmla="*/ 0 60000 65536"/>
                <a:gd name="T13" fmla="*/ 0 60000 65536"/>
                <a:gd name="T14" fmla="*/ 0 60000 65536"/>
                <a:gd name="T15" fmla="*/ 0 60000 65536"/>
                <a:gd name="T16" fmla="*/ 0 60000 65536"/>
                <a:gd name="T17" fmla="*/ 0 60000 65536"/>
                <a:gd name="T18" fmla="*/ 0 w 243"/>
                <a:gd name="T19" fmla="*/ 0 h 236"/>
                <a:gd name="T20" fmla="*/ 243 w 243"/>
                <a:gd name="T21" fmla="*/ 236 h 236"/>
              </a:gdLst>
              <a:ahLst/>
              <a:cxnLst>
                <a:cxn ang="T12">
                  <a:pos x="T0" y="T1"/>
                </a:cxn>
                <a:cxn ang="T13">
                  <a:pos x="T2" y="T3"/>
                </a:cxn>
                <a:cxn ang="T14">
                  <a:pos x="T4" y="T5"/>
                </a:cxn>
                <a:cxn ang="T15">
                  <a:pos x="T6" y="T7"/>
                </a:cxn>
                <a:cxn ang="T16">
                  <a:pos x="T8" y="T9"/>
                </a:cxn>
                <a:cxn ang="T17">
                  <a:pos x="T10" y="T11"/>
                </a:cxn>
              </a:cxnLst>
              <a:rect l="T18" t="T19" r="T20" b="T21"/>
              <a:pathLst>
                <a:path w="243" h="236">
                  <a:moveTo>
                    <a:pt x="0" y="52"/>
                  </a:moveTo>
                  <a:lnTo>
                    <a:pt x="186" y="0"/>
                  </a:lnTo>
                  <a:lnTo>
                    <a:pt x="243" y="52"/>
                  </a:lnTo>
                  <a:lnTo>
                    <a:pt x="87" y="236"/>
                  </a:lnTo>
                  <a:lnTo>
                    <a:pt x="22" y="127"/>
                  </a:lnTo>
                  <a:lnTo>
                    <a:pt x="0" y="52"/>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85" name="Freeform 54"/>
            <p:cNvSpPr>
              <a:spLocks noChangeAspect="1"/>
            </p:cNvSpPr>
            <p:nvPr/>
          </p:nvSpPr>
          <p:spPr bwMode="auto">
            <a:xfrm>
              <a:off x="4632" y="2389"/>
              <a:ext cx="45" cy="67"/>
            </a:xfrm>
            <a:custGeom>
              <a:avLst/>
              <a:gdLst>
                <a:gd name="T0" fmla="*/ 165 w 165"/>
                <a:gd name="T1" fmla="*/ 0 h 266"/>
                <a:gd name="T2" fmla="*/ 42 w 165"/>
                <a:gd name="T3" fmla="*/ 0 h 266"/>
                <a:gd name="T4" fmla="*/ 0 w 165"/>
                <a:gd name="T5" fmla="*/ 187 h 266"/>
                <a:gd name="T6" fmla="*/ 22 w 165"/>
                <a:gd name="T7" fmla="*/ 266 h 266"/>
                <a:gd name="T8" fmla="*/ 124 w 165"/>
                <a:gd name="T9" fmla="*/ 156 h 266"/>
                <a:gd name="T10" fmla="*/ 165 w 165"/>
                <a:gd name="T11" fmla="*/ 0 h 266"/>
                <a:gd name="T12" fmla="*/ 0 60000 65536"/>
                <a:gd name="T13" fmla="*/ 0 60000 65536"/>
                <a:gd name="T14" fmla="*/ 0 60000 65536"/>
                <a:gd name="T15" fmla="*/ 0 60000 65536"/>
                <a:gd name="T16" fmla="*/ 0 60000 65536"/>
                <a:gd name="T17" fmla="*/ 0 60000 65536"/>
                <a:gd name="T18" fmla="*/ 0 w 165"/>
                <a:gd name="T19" fmla="*/ 0 h 266"/>
                <a:gd name="T20" fmla="*/ 165 w 165"/>
                <a:gd name="T21" fmla="*/ 266 h 266"/>
              </a:gdLst>
              <a:ahLst/>
              <a:cxnLst>
                <a:cxn ang="T12">
                  <a:pos x="T0" y="T1"/>
                </a:cxn>
                <a:cxn ang="T13">
                  <a:pos x="T2" y="T3"/>
                </a:cxn>
                <a:cxn ang="T14">
                  <a:pos x="T4" y="T5"/>
                </a:cxn>
                <a:cxn ang="T15">
                  <a:pos x="T6" y="T7"/>
                </a:cxn>
                <a:cxn ang="T16">
                  <a:pos x="T8" y="T9"/>
                </a:cxn>
                <a:cxn ang="T17">
                  <a:pos x="T10" y="T11"/>
                </a:cxn>
              </a:cxnLst>
              <a:rect l="T18" t="T19" r="T20" b="T21"/>
              <a:pathLst>
                <a:path w="165" h="266">
                  <a:moveTo>
                    <a:pt x="165" y="0"/>
                  </a:moveTo>
                  <a:lnTo>
                    <a:pt x="42" y="0"/>
                  </a:lnTo>
                  <a:lnTo>
                    <a:pt x="0" y="187"/>
                  </a:lnTo>
                  <a:lnTo>
                    <a:pt x="22" y="266"/>
                  </a:lnTo>
                  <a:lnTo>
                    <a:pt x="124" y="156"/>
                  </a:lnTo>
                  <a:lnTo>
                    <a:pt x="165"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86" name="Freeform 55"/>
            <p:cNvSpPr>
              <a:spLocks noChangeAspect="1"/>
            </p:cNvSpPr>
            <p:nvPr/>
          </p:nvSpPr>
          <p:spPr bwMode="auto">
            <a:xfrm>
              <a:off x="4623" y="2501"/>
              <a:ext cx="72" cy="130"/>
            </a:xfrm>
            <a:custGeom>
              <a:avLst/>
              <a:gdLst>
                <a:gd name="T0" fmla="*/ 20 w 265"/>
                <a:gd name="T1" fmla="*/ 0 h 521"/>
                <a:gd name="T2" fmla="*/ 122 w 265"/>
                <a:gd name="T3" fmla="*/ 47 h 521"/>
                <a:gd name="T4" fmla="*/ 122 w 265"/>
                <a:gd name="T5" fmla="*/ 233 h 521"/>
                <a:gd name="T6" fmla="*/ 265 w 265"/>
                <a:gd name="T7" fmla="*/ 362 h 521"/>
                <a:gd name="T8" fmla="*/ 241 w 265"/>
                <a:gd name="T9" fmla="*/ 521 h 521"/>
                <a:gd name="T10" fmla="*/ 159 w 265"/>
                <a:gd name="T11" fmla="*/ 392 h 521"/>
                <a:gd name="T12" fmla="*/ 0 w 265"/>
                <a:gd name="T13" fmla="*/ 285 h 521"/>
                <a:gd name="T14" fmla="*/ 20 w 265"/>
                <a:gd name="T15" fmla="*/ 0 h 521"/>
                <a:gd name="T16" fmla="*/ 0 60000 65536"/>
                <a:gd name="T17" fmla="*/ 0 60000 65536"/>
                <a:gd name="T18" fmla="*/ 0 60000 65536"/>
                <a:gd name="T19" fmla="*/ 0 60000 65536"/>
                <a:gd name="T20" fmla="*/ 0 60000 65536"/>
                <a:gd name="T21" fmla="*/ 0 60000 65536"/>
                <a:gd name="T22" fmla="*/ 0 60000 65536"/>
                <a:gd name="T23" fmla="*/ 0 60000 65536"/>
                <a:gd name="T24" fmla="*/ 0 w 265"/>
                <a:gd name="T25" fmla="*/ 0 h 521"/>
                <a:gd name="T26" fmla="*/ 265 w 265"/>
                <a:gd name="T27" fmla="*/ 521 h 5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5" h="521">
                  <a:moveTo>
                    <a:pt x="20" y="0"/>
                  </a:moveTo>
                  <a:lnTo>
                    <a:pt x="122" y="47"/>
                  </a:lnTo>
                  <a:lnTo>
                    <a:pt x="122" y="233"/>
                  </a:lnTo>
                  <a:lnTo>
                    <a:pt x="265" y="362"/>
                  </a:lnTo>
                  <a:lnTo>
                    <a:pt x="241" y="521"/>
                  </a:lnTo>
                  <a:lnTo>
                    <a:pt x="159" y="392"/>
                  </a:lnTo>
                  <a:lnTo>
                    <a:pt x="0" y="285"/>
                  </a:lnTo>
                  <a:lnTo>
                    <a:pt x="2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87" name="Freeform 56"/>
            <p:cNvSpPr>
              <a:spLocks noChangeAspect="1"/>
            </p:cNvSpPr>
            <p:nvPr/>
          </p:nvSpPr>
          <p:spPr bwMode="auto">
            <a:xfrm>
              <a:off x="4462" y="2683"/>
              <a:ext cx="150" cy="175"/>
            </a:xfrm>
            <a:custGeom>
              <a:avLst/>
              <a:gdLst>
                <a:gd name="T0" fmla="*/ 507 w 552"/>
                <a:gd name="T1" fmla="*/ 79 h 701"/>
                <a:gd name="T2" fmla="*/ 450 w 552"/>
                <a:gd name="T3" fmla="*/ 0 h 701"/>
                <a:gd name="T4" fmla="*/ 265 w 552"/>
                <a:gd name="T5" fmla="*/ 258 h 701"/>
                <a:gd name="T6" fmla="*/ 22 w 552"/>
                <a:gd name="T7" fmla="*/ 339 h 701"/>
                <a:gd name="T8" fmla="*/ 0 w 552"/>
                <a:gd name="T9" fmla="*/ 467 h 701"/>
                <a:gd name="T10" fmla="*/ 145 w 552"/>
                <a:gd name="T11" fmla="*/ 678 h 701"/>
                <a:gd name="T12" fmla="*/ 365 w 552"/>
                <a:gd name="T13" fmla="*/ 701 h 701"/>
                <a:gd name="T14" fmla="*/ 450 w 552"/>
                <a:gd name="T15" fmla="*/ 522 h 701"/>
                <a:gd name="T16" fmla="*/ 552 w 552"/>
                <a:gd name="T17" fmla="*/ 443 h 701"/>
                <a:gd name="T18" fmla="*/ 507 w 552"/>
                <a:gd name="T19" fmla="*/ 286 h 701"/>
                <a:gd name="T20" fmla="*/ 552 w 552"/>
                <a:gd name="T21" fmla="*/ 180 h 701"/>
                <a:gd name="T22" fmla="*/ 507 w 552"/>
                <a:gd name="T23" fmla="*/ 79 h 7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2"/>
                <a:gd name="T37" fmla="*/ 0 h 701"/>
                <a:gd name="T38" fmla="*/ 552 w 552"/>
                <a:gd name="T39" fmla="*/ 701 h 7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2" h="701">
                  <a:moveTo>
                    <a:pt x="507" y="79"/>
                  </a:moveTo>
                  <a:lnTo>
                    <a:pt x="450" y="0"/>
                  </a:lnTo>
                  <a:lnTo>
                    <a:pt x="265" y="258"/>
                  </a:lnTo>
                  <a:lnTo>
                    <a:pt x="22" y="339"/>
                  </a:lnTo>
                  <a:lnTo>
                    <a:pt x="0" y="467"/>
                  </a:lnTo>
                  <a:lnTo>
                    <a:pt x="145" y="678"/>
                  </a:lnTo>
                  <a:lnTo>
                    <a:pt x="365" y="701"/>
                  </a:lnTo>
                  <a:lnTo>
                    <a:pt x="450" y="522"/>
                  </a:lnTo>
                  <a:lnTo>
                    <a:pt x="552" y="443"/>
                  </a:lnTo>
                  <a:lnTo>
                    <a:pt x="507" y="286"/>
                  </a:lnTo>
                  <a:lnTo>
                    <a:pt x="552" y="180"/>
                  </a:lnTo>
                  <a:lnTo>
                    <a:pt x="507" y="79"/>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88" name="Freeform 57"/>
            <p:cNvSpPr>
              <a:spLocks noChangeAspect="1"/>
            </p:cNvSpPr>
            <p:nvPr/>
          </p:nvSpPr>
          <p:spPr bwMode="auto">
            <a:xfrm>
              <a:off x="4612" y="2767"/>
              <a:ext cx="104" cy="142"/>
            </a:xfrm>
            <a:custGeom>
              <a:avLst/>
              <a:gdLst>
                <a:gd name="T0" fmla="*/ 385 w 385"/>
                <a:gd name="T1" fmla="*/ 0 h 568"/>
                <a:gd name="T2" fmla="*/ 307 w 385"/>
                <a:gd name="T3" fmla="*/ 47 h 568"/>
                <a:gd name="T4" fmla="*/ 99 w 385"/>
                <a:gd name="T5" fmla="*/ 73 h 568"/>
                <a:gd name="T6" fmla="*/ 0 w 385"/>
                <a:gd name="T7" fmla="*/ 232 h 568"/>
                <a:gd name="T8" fmla="*/ 0 w 385"/>
                <a:gd name="T9" fmla="*/ 391 h 568"/>
                <a:gd name="T10" fmla="*/ 0 w 385"/>
                <a:gd name="T11" fmla="*/ 568 h 568"/>
                <a:gd name="T12" fmla="*/ 143 w 385"/>
                <a:gd name="T13" fmla="*/ 362 h 568"/>
                <a:gd name="T14" fmla="*/ 221 w 385"/>
                <a:gd name="T15" fmla="*/ 441 h 568"/>
                <a:gd name="T16" fmla="*/ 265 w 385"/>
                <a:gd name="T17" fmla="*/ 339 h 568"/>
                <a:gd name="T18" fmla="*/ 201 w 385"/>
                <a:gd name="T19" fmla="*/ 260 h 568"/>
                <a:gd name="T20" fmla="*/ 265 w 385"/>
                <a:gd name="T21" fmla="*/ 156 h 568"/>
                <a:gd name="T22" fmla="*/ 164 w 385"/>
                <a:gd name="T23" fmla="*/ 128 h 568"/>
                <a:gd name="T24" fmla="*/ 340 w 385"/>
                <a:gd name="T25" fmla="*/ 104 h 568"/>
                <a:gd name="T26" fmla="*/ 385 w 385"/>
                <a:gd name="T27" fmla="*/ 0 h 5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5"/>
                <a:gd name="T43" fmla="*/ 0 h 568"/>
                <a:gd name="T44" fmla="*/ 385 w 385"/>
                <a:gd name="T45" fmla="*/ 568 h 5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5" h="568">
                  <a:moveTo>
                    <a:pt x="385" y="0"/>
                  </a:moveTo>
                  <a:lnTo>
                    <a:pt x="307" y="47"/>
                  </a:lnTo>
                  <a:lnTo>
                    <a:pt x="99" y="73"/>
                  </a:lnTo>
                  <a:lnTo>
                    <a:pt x="0" y="232"/>
                  </a:lnTo>
                  <a:lnTo>
                    <a:pt x="0" y="391"/>
                  </a:lnTo>
                  <a:lnTo>
                    <a:pt x="0" y="568"/>
                  </a:lnTo>
                  <a:lnTo>
                    <a:pt x="143" y="362"/>
                  </a:lnTo>
                  <a:lnTo>
                    <a:pt x="221" y="441"/>
                  </a:lnTo>
                  <a:lnTo>
                    <a:pt x="265" y="339"/>
                  </a:lnTo>
                  <a:lnTo>
                    <a:pt x="201" y="260"/>
                  </a:lnTo>
                  <a:lnTo>
                    <a:pt x="265" y="156"/>
                  </a:lnTo>
                  <a:lnTo>
                    <a:pt x="164" y="128"/>
                  </a:lnTo>
                  <a:lnTo>
                    <a:pt x="340" y="104"/>
                  </a:lnTo>
                  <a:lnTo>
                    <a:pt x="385"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89" name="Freeform 58"/>
            <p:cNvSpPr>
              <a:spLocks noChangeAspect="1"/>
            </p:cNvSpPr>
            <p:nvPr/>
          </p:nvSpPr>
          <p:spPr bwMode="auto">
            <a:xfrm>
              <a:off x="4656" y="2638"/>
              <a:ext cx="87" cy="77"/>
            </a:xfrm>
            <a:custGeom>
              <a:avLst/>
              <a:gdLst>
                <a:gd name="T0" fmla="*/ 221 w 323"/>
                <a:gd name="T1" fmla="*/ 0 h 309"/>
                <a:gd name="T2" fmla="*/ 156 w 323"/>
                <a:gd name="T3" fmla="*/ 99 h 309"/>
                <a:gd name="T4" fmla="*/ 37 w 323"/>
                <a:gd name="T5" fmla="*/ 127 h 309"/>
                <a:gd name="T6" fmla="*/ 0 w 323"/>
                <a:gd name="T7" fmla="*/ 229 h 309"/>
                <a:gd name="T8" fmla="*/ 119 w 323"/>
                <a:gd name="T9" fmla="*/ 179 h 309"/>
                <a:gd name="T10" fmla="*/ 143 w 323"/>
                <a:gd name="T11" fmla="*/ 309 h 309"/>
                <a:gd name="T12" fmla="*/ 323 w 323"/>
                <a:gd name="T13" fmla="*/ 179 h 309"/>
                <a:gd name="T14" fmla="*/ 243 w 323"/>
                <a:gd name="T15" fmla="*/ 127 h 309"/>
                <a:gd name="T16" fmla="*/ 221 w 323"/>
                <a:gd name="T17" fmla="*/ 0 h 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3"/>
                <a:gd name="T28" fmla="*/ 0 h 309"/>
                <a:gd name="T29" fmla="*/ 323 w 323"/>
                <a:gd name="T30" fmla="*/ 309 h 3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3" h="309">
                  <a:moveTo>
                    <a:pt x="221" y="0"/>
                  </a:moveTo>
                  <a:lnTo>
                    <a:pt x="156" y="99"/>
                  </a:lnTo>
                  <a:lnTo>
                    <a:pt x="37" y="127"/>
                  </a:lnTo>
                  <a:lnTo>
                    <a:pt x="0" y="229"/>
                  </a:lnTo>
                  <a:lnTo>
                    <a:pt x="119" y="179"/>
                  </a:lnTo>
                  <a:lnTo>
                    <a:pt x="143" y="309"/>
                  </a:lnTo>
                  <a:lnTo>
                    <a:pt x="323" y="179"/>
                  </a:lnTo>
                  <a:lnTo>
                    <a:pt x="243" y="127"/>
                  </a:lnTo>
                  <a:lnTo>
                    <a:pt x="221"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90" name="Freeform 59"/>
            <p:cNvSpPr>
              <a:spLocks noChangeAspect="1"/>
            </p:cNvSpPr>
            <p:nvPr/>
          </p:nvSpPr>
          <p:spPr bwMode="auto">
            <a:xfrm>
              <a:off x="4232" y="2695"/>
              <a:ext cx="194" cy="202"/>
            </a:xfrm>
            <a:custGeom>
              <a:avLst/>
              <a:gdLst>
                <a:gd name="T0" fmla="*/ 0 w 717"/>
                <a:gd name="T1" fmla="*/ 0 h 810"/>
                <a:gd name="T2" fmla="*/ 165 w 717"/>
                <a:gd name="T3" fmla="*/ 80 h 810"/>
                <a:gd name="T4" fmla="*/ 312 w 717"/>
                <a:gd name="T5" fmla="*/ 315 h 810"/>
                <a:gd name="T6" fmla="*/ 532 w 717"/>
                <a:gd name="T7" fmla="*/ 495 h 810"/>
                <a:gd name="T8" fmla="*/ 717 w 717"/>
                <a:gd name="T9" fmla="*/ 601 h 810"/>
                <a:gd name="T10" fmla="*/ 652 w 717"/>
                <a:gd name="T11" fmla="*/ 810 h 810"/>
                <a:gd name="T12" fmla="*/ 430 w 717"/>
                <a:gd name="T13" fmla="*/ 730 h 810"/>
                <a:gd name="T14" fmla="*/ 247 w 717"/>
                <a:gd name="T15" fmla="*/ 393 h 810"/>
                <a:gd name="T16" fmla="*/ 107 w 717"/>
                <a:gd name="T17" fmla="*/ 159 h 810"/>
                <a:gd name="T18" fmla="*/ 0 w 717"/>
                <a:gd name="T19" fmla="*/ 0 h 8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7"/>
                <a:gd name="T31" fmla="*/ 0 h 810"/>
                <a:gd name="T32" fmla="*/ 717 w 717"/>
                <a:gd name="T33" fmla="*/ 810 h 8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7" h="810">
                  <a:moveTo>
                    <a:pt x="0" y="0"/>
                  </a:moveTo>
                  <a:lnTo>
                    <a:pt x="165" y="80"/>
                  </a:lnTo>
                  <a:lnTo>
                    <a:pt x="312" y="315"/>
                  </a:lnTo>
                  <a:lnTo>
                    <a:pt x="532" y="495"/>
                  </a:lnTo>
                  <a:lnTo>
                    <a:pt x="717" y="601"/>
                  </a:lnTo>
                  <a:lnTo>
                    <a:pt x="652" y="810"/>
                  </a:lnTo>
                  <a:lnTo>
                    <a:pt x="430" y="730"/>
                  </a:lnTo>
                  <a:lnTo>
                    <a:pt x="247" y="393"/>
                  </a:lnTo>
                  <a:lnTo>
                    <a:pt x="107" y="159"/>
                  </a:lnTo>
                  <a:lnTo>
                    <a:pt x="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91" name="Freeform 60"/>
            <p:cNvSpPr>
              <a:spLocks noChangeAspect="1"/>
            </p:cNvSpPr>
            <p:nvPr/>
          </p:nvSpPr>
          <p:spPr bwMode="auto">
            <a:xfrm>
              <a:off x="4441" y="2897"/>
              <a:ext cx="287" cy="64"/>
            </a:xfrm>
            <a:custGeom>
              <a:avLst/>
              <a:gdLst>
                <a:gd name="T0" fmla="*/ 0 w 1060"/>
                <a:gd name="T1" fmla="*/ 0 h 255"/>
                <a:gd name="T2" fmla="*/ 266 w 1060"/>
                <a:gd name="T3" fmla="*/ 107 h 255"/>
                <a:gd name="T4" fmla="*/ 708 w 1060"/>
                <a:gd name="T5" fmla="*/ 203 h 255"/>
                <a:gd name="T6" fmla="*/ 1060 w 1060"/>
                <a:gd name="T7" fmla="*/ 128 h 255"/>
                <a:gd name="T8" fmla="*/ 971 w 1060"/>
                <a:gd name="T9" fmla="*/ 235 h 255"/>
                <a:gd name="T10" fmla="*/ 444 w 1060"/>
                <a:gd name="T11" fmla="*/ 255 h 255"/>
                <a:gd name="T12" fmla="*/ 67 w 1060"/>
                <a:gd name="T13" fmla="*/ 128 h 255"/>
                <a:gd name="T14" fmla="*/ 0 w 1060"/>
                <a:gd name="T15" fmla="*/ 0 h 255"/>
                <a:gd name="T16" fmla="*/ 0 60000 65536"/>
                <a:gd name="T17" fmla="*/ 0 60000 65536"/>
                <a:gd name="T18" fmla="*/ 0 60000 65536"/>
                <a:gd name="T19" fmla="*/ 0 60000 65536"/>
                <a:gd name="T20" fmla="*/ 0 60000 65536"/>
                <a:gd name="T21" fmla="*/ 0 60000 65536"/>
                <a:gd name="T22" fmla="*/ 0 60000 65536"/>
                <a:gd name="T23" fmla="*/ 0 60000 65536"/>
                <a:gd name="T24" fmla="*/ 0 w 1060"/>
                <a:gd name="T25" fmla="*/ 0 h 255"/>
                <a:gd name="T26" fmla="*/ 1060 w 1060"/>
                <a:gd name="T27" fmla="*/ 255 h 2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0" h="255">
                  <a:moveTo>
                    <a:pt x="0" y="0"/>
                  </a:moveTo>
                  <a:lnTo>
                    <a:pt x="266" y="107"/>
                  </a:lnTo>
                  <a:lnTo>
                    <a:pt x="708" y="203"/>
                  </a:lnTo>
                  <a:lnTo>
                    <a:pt x="1060" y="128"/>
                  </a:lnTo>
                  <a:lnTo>
                    <a:pt x="971" y="235"/>
                  </a:lnTo>
                  <a:lnTo>
                    <a:pt x="444" y="255"/>
                  </a:lnTo>
                  <a:lnTo>
                    <a:pt x="67" y="128"/>
                  </a:lnTo>
                  <a:lnTo>
                    <a:pt x="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92" name="Freeform 61"/>
            <p:cNvSpPr>
              <a:spLocks noChangeAspect="1"/>
            </p:cNvSpPr>
            <p:nvPr/>
          </p:nvSpPr>
          <p:spPr bwMode="auto">
            <a:xfrm>
              <a:off x="4770" y="2813"/>
              <a:ext cx="494" cy="180"/>
            </a:xfrm>
            <a:custGeom>
              <a:avLst/>
              <a:gdLst>
                <a:gd name="T0" fmla="*/ 323 w 1827"/>
                <a:gd name="T1" fmla="*/ 129 h 722"/>
                <a:gd name="T2" fmla="*/ 224 w 1827"/>
                <a:gd name="T3" fmla="*/ 0 h 722"/>
                <a:gd name="T4" fmla="*/ 0 w 1827"/>
                <a:gd name="T5" fmla="*/ 0 h 722"/>
                <a:gd name="T6" fmla="*/ 266 w 1827"/>
                <a:gd name="T7" fmla="*/ 156 h 722"/>
                <a:gd name="T8" fmla="*/ 102 w 1827"/>
                <a:gd name="T9" fmla="*/ 179 h 722"/>
                <a:gd name="T10" fmla="*/ 125 w 1827"/>
                <a:gd name="T11" fmla="*/ 258 h 722"/>
                <a:gd name="T12" fmla="*/ 467 w 1827"/>
                <a:gd name="T13" fmla="*/ 338 h 722"/>
                <a:gd name="T14" fmla="*/ 412 w 1827"/>
                <a:gd name="T15" fmla="*/ 513 h 722"/>
                <a:gd name="T16" fmla="*/ 688 w 1827"/>
                <a:gd name="T17" fmla="*/ 573 h 722"/>
                <a:gd name="T18" fmla="*/ 798 w 1827"/>
                <a:gd name="T19" fmla="*/ 513 h 722"/>
                <a:gd name="T20" fmla="*/ 999 w 1827"/>
                <a:gd name="T21" fmla="*/ 700 h 722"/>
                <a:gd name="T22" fmla="*/ 1324 w 1827"/>
                <a:gd name="T23" fmla="*/ 700 h 722"/>
                <a:gd name="T24" fmla="*/ 1384 w 1827"/>
                <a:gd name="T25" fmla="*/ 573 h 722"/>
                <a:gd name="T26" fmla="*/ 1772 w 1827"/>
                <a:gd name="T27" fmla="*/ 722 h 722"/>
                <a:gd name="T28" fmla="*/ 1827 w 1827"/>
                <a:gd name="T29" fmla="*/ 593 h 722"/>
                <a:gd name="T30" fmla="*/ 1525 w 1827"/>
                <a:gd name="T31" fmla="*/ 541 h 722"/>
                <a:gd name="T32" fmla="*/ 1282 w 1827"/>
                <a:gd name="T33" fmla="*/ 286 h 722"/>
                <a:gd name="T34" fmla="*/ 1058 w 1827"/>
                <a:gd name="T35" fmla="*/ 365 h 722"/>
                <a:gd name="T36" fmla="*/ 688 w 1827"/>
                <a:gd name="T37" fmla="*/ 258 h 722"/>
                <a:gd name="T38" fmla="*/ 445 w 1827"/>
                <a:gd name="T39" fmla="*/ 77 h 722"/>
                <a:gd name="T40" fmla="*/ 323 w 1827"/>
                <a:gd name="T41" fmla="*/ 129 h 7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27"/>
                <a:gd name="T64" fmla="*/ 0 h 722"/>
                <a:gd name="T65" fmla="*/ 1827 w 1827"/>
                <a:gd name="T66" fmla="*/ 722 h 7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27" h="722">
                  <a:moveTo>
                    <a:pt x="323" y="129"/>
                  </a:moveTo>
                  <a:lnTo>
                    <a:pt x="224" y="0"/>
                  </a:lnTo>
                  <a:lnTo>
                    <a:pt x="0" y="0"/>
                  </a:lnTo>
                  <a:lnTo>
                    <a:pt x="266" y="156"/>
                  </a:lnTo>
                  <a:lnTo>
                    <a:pt x="102" y="179"/>
                  </a:lnTo>
                  <a:lnTo>
                    <a:pt x="125" y="258"/>
                  </a:lnTo>
                  <a:lnTo>
                    <a:pt x="467" y="338"/>
                  </a:lnTo>
                  <a:lnTo>
                    <a:pt x="412" y="513"/>
                  </a:lnTo>
                  <a:lnTo>
                    <a:pt x="688" y="573"/>
                  </a:lnTo>
                  <a:lnTo>
                    <a:pt x="798" y="513"/>
                  </a:lnTo>
                  <a:lnTo>
                    <a:pt x="999" y="700"/>
                  </a:lnTo>
                  <a:lnTo>
                    <a:pt x="1324" y="700"/>
                  </a:lnTo>
                  <a:lnTo>
                    <a:pt x="1384" y="573"/>
                  </a:lnTo>
                  <a:lnTo>
                    <a:pt x="1772" y="722"/>
                  </a:lnTo>
                  <a:lnTo>
                    <a:pt x="1827" y="593"/>
                  </a:lnTo>
                  <a:lnTo>
                    <a:pt x="1525" y="541"/>
                  </a:lnTo>
                  <a:lnTo>
                    <a:pt x="1282" y="286"/>
                  </a:lnTo>
                  <a:lnTo>
                    <a:pt x="1058" y="365"/>
                  </a:lnTo>
                  <a:lnTo>
                    <a:pt x="688" y="258"/>
                  </a:lnTo>
                  <a:lnTo>
                    <a:pt x="445" y="77"/>
                  </a:lnTo>
                  <a:lnTo>
                    <a:pt x="323" y="129"/>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93" name="Freeform 62"/>
            <p:cNvSpPr>
              <a:spLocks noChangeAspect="1"/>
            </p:cNvSpPr>
            <p:nvPr/>
          </p:nvSpPr>
          <p:spPr bwMode="auto">
            <a:xfrm>
              <a:off x="4588" y="2591"/>
              <a:ext cx="35" cy="72"/>
            </a:xfrm>
            <a:custGeom>
              <a:avLst/>
              <a:gdLst>
                <a:gd name="T0" fmla="*/ 87 w 129"/>
                <a:gd name="T1" fmla="*/ 0 h 285"/>
                <a:gd name="T2" fmla="*/ 0 w 129"/>
                <a:gd name="T3" fmla="*/ 285 h 285"/>
                <a:gd name="T4" fmla="*/ 129 w 129"/>
                <a:gd name="T5" fmla="*/ 77 h 285"/>
                <a:gd name="T6" fmla="*/ 87 w 129"/>
                <a:gd name="T7" fmla="*/ 0 h 285"/>
                <a:gd name="T8" fmla="*/ 0 60000 65536"/>
                <a:gd name="T9" fmla="*/ 0 60000 65536"/>
                <a:gd name="T10" fmla="*/ 0 60000 65536"/>
                <a:gd name="T11" fmla="*/ 0 60000 65536"/>
                <a:gd name="T12" fmla="*/ 0 w 129"/>
                <a:gd name="T13" fmla="*/ 0 h 285"/>
                <a:gd name="T14" fmla="*/ 129 w 129"/>
                <a:gd name="T15" fmla="*/ 285 h 285"/>
              </a:gdLst>
              <a:ahLst/>
              <a:cxnLst>
                <a:cxn ang="T8">
                  <a:pos x="T0" y="T1"/>
                </a:cxn>
                <a:cxn ang="T9">
                  <a:pos x="T2" y="T3"/>
                </a:cxn>
                <a:cxn ang="T10">
                  <a:pos x="T4" y="T5"/>
                </a:cxn>
                <a:cxn ang="T11">
                  <a:pos x="T6" y="T7"/>
                </a:cxn>
              </a:cxnLst>
              <a:rect l="T12" t="T13" r="T14" b="T15"/>
              <a:pathLst>
                <a:path w="129" h="285">
                  <a:moveTo>
                    <a:pt x="87" y="0"/>
                  </a:moveTo>
                  <a:lnTo>
                    <a:pt x="0" y="285"/>
                  </a:lnTo>
                  <a:lnTo>
                    <a:pt x="129" y="77"/>
                  </a:lnTo>
                  <a:lnTo>
                    <a:pt x="87"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94" name="Freeform 63"/>
            <p:cNvSpPr>
              <a:spLocks noChangeAspect="1"/>
            </p:cNvSpPr>
            <p:nvPr/>
          </p:nvSpPr>
          <p:spPr bwMode="auto">
            <a:xfrm>
              <a:off x="4228" y="2591"/>
              <a:ext cx="16" cy="79"/>
            </a:xfrm>
            <a:custGeom>
              <a:avLst/>
              <a:gdLst>
                <a:gd name="T0" fmla="*/ 0 w 57"/>
                <a:gd name="T1" fmla="*/ 0 h 313"/>
                <a:gd name="T2" fmla="*/ 57 w 57"/>
                <a:gd name="T3" fmla="*/ 50 h 313"/>
                <a:gd name="T4" fmla="*/ 0 w 57"/>
                <a:gd name="T5" fmla="*/ 313 h 313"/>
                <a:gd name="T6" fmla="*/ 0 w 57"/>
                <a:gd name="T7" fmla="*/ 0 h 313"/>
                <a:gd name="T8" fmla="*/ 0 60000 65536"/>
                <a:gd name="T9" fmla="*/ 0 60000 65536"/>
                <a:gd name="T10" fmla="*/ 0 60000 65536"/>
                <a:gd name="T11" fmla="*/ 0 60000 65536"/>
                <a:gd name="T12" fmla="*/ 0 w 57"/>
                <a:gd name="T13" fmla="*/ 0 h 313"/>
                <a:gd name="T14" fmla="*/ 57 w 57"/>
                <a:gd name="T15" fmla="*/ 313 h 313"/>
              </a:gdLst>
              <a:ahLst/>
              <a:cxnLst>
                <a:cxn ang="T8">
                  <a:pos x="T0" y="T1"/>
                </a:cxn>
                <a:cxn ang="T9">
                  <a:pos x="T2" y="T3"/>
                </a:cxn>
                <a:cxn ang="T10">
                  <a:pos x="T4" y="T5"/>
                </a:cxn>
                <a:cxn ang="T11">
                  <a:pos x="T6" y="T7"/>
                </a:cxn>
              </a:cxnLst>
              <a:rect l="T12" t="T13" r="T14" b="T15"/>
              <a:pathLst>
                <a:path w="57" h="313">
                  <a:moveTo>
                    <a:pt x="0" y="0"/>
                  </a:moveTo>
                  <a:lnTo>
                    <a:pt x="57" y="50"/>
                  </a:lnTo>
                  <a:lnTo>
                    <a:pt x="0" y="313"/>
                  </a:lnTo>
                  <a:lnTo>
                    <a:pt x="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95" name="Freeform 64"/>
            <p:cNvSpPr>
              <a:spLocks noChangeAspect="1"/>
            </p:cNvSpPr>
            <p:nvPr/>
          </p:nvSpPr>
          <p:spPr bwMode="auto">
            <a:xfrm>
              <a:off x="4962" y="1960"/>
              <a:ext cx="83" cy="92"/>
            </a:xfrm>
            <a:custGeom>
              <a:avLst/>
              <a:gdLst>
                <a:gd name="T0" fmla="*/ 305 w 305"/>
                <a:gd name="T1" fmla="*/ 0 h 365"/>
                <a:gd name="T2" fmla="*/ 251 w 305"/>
                <a:gd name="T3" fmla="*/ 157 h 365"/>
                <a:gd name="T4" fmla="*/ 0 w 305"/>
                <a:gd name="T5" fmla="*/ 365 h 365"/>
                <a:gd name="T6" fmla="*/ 288 w 305"/>
                <a:gd name="T7" fmla="*/ 157 h 365"/>
                <a:gd name="T8" fmla="*/ 305 w 305"/>
                <a:gd name="T9" fmla="*/ 0 h 365"/>
                <a:gd name="T10" fmla="*/ 0 60000 65536"/>
                <a:gd name="T11" fmla="*/ 0 60000 65536"/>
                <a:gd name="T12" fmla="*/ 0 60000 65536"/>
                <a:gd name="T13" fmla="*/ 0 60000 65536"/>
                <a:gd name="T14" fmla="*/ 0 60000 65536"/>
                <a:gd name="T15" fmla="*/ 0 w 305"/>
                <a:gd name="T16" fmla="*/ 0 h 365"/>
                <a:gd name="T17" fmla="*/ 305 w 305"/>
                <a:gd name="T18" fmla="*/ 365 h 365"/>
              </a:gdLst>
              <a:ahLst/>
              <a:cxnLst>
                <a:cxn ang="T10">
                  <a:pos x="T0" y="T1"/>
                </a:cxn>
                <a:cxn ang="T11">
                  <a:pos x="T2" y="T3"/>
                </a:cxn>
                <a:cxn ang="T12">
                  <a:pos x="T4" y="T5"/>
                </a:cxn>
                <a:cxn ang="T13">
                  <a:pos x="T6" y="T7"/>
                </a:cxn>
                <a:cxn ang="T14">
                  <a:pos x="T8" y="T9"/>
                </a:cxn>
              </a:cxnLst>
              <a:rect l="T15" t="T16" r="T17" b="T18"/>
              <a:pathLst>
                <a:path w="305" h="365">
                  <a:moveTo>
                    <a:pt x="305" y="0"/>
                  </a:moveTo>
                  <a:lnTo>
                    <a:pt x="251" y="157"/>
                  </a:lnTo>
                  <a:lnTo>
                    <a:pt x="0" y="365"/>
                  </a:lnTo>
                  <a:lnTo>
                    <a:pt x="288" y="157"/>
                  </a:lnTo>
                  <a:lnTo>
                    <a:pt x="305"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96" name="Freeform 65"/>
            <p:cNvSpPr>
              <a:spLocks noChangeAspect="1"/>
            </p:cNvSpPr>
            <p:nvPr/>
          </p:nvSpPr>
          <p:spPr bwMode="auto">
            <a:xfrm>
              <a:off x="4749" y="2253"/>
              <a:ext cx="48" cy="59"/>
            </a:xfrm>
            <a:custGeom>
              <a:avLst/>
              <a:gdLst>
                <a:gd name="T0" fmla="*/ 0 w 177"/>
                <a:gd name="T1" fmla="*/ 30 h 234"/>
                <a:gd name="T2" fmla="*/ 177 w 177"/>
                <a:gd name="T3" fmla="*/ 0 h 234"/>
                <a:gd name="T4" fmla="*/ 177 w 177"/>
                <a:gd name="T5" fmla="*/ 234 h 234"/>
                <a:gd name="T6" fmla="*/ 58 w 177"/>
                <a:gd name="T7" fmla="*/ 206 h 234"/>
                <a:gd name="T8" fmla="*/ 0 w 177"/>
                <a:gd name="T9" fmla="*/ 30 h 234"/>
                <a:gd name="T10" fmla="*/ 0 60000 65536"/>
                <a:gd name="T11" fmla="*/ 0 60000 65536"/>
                <a:gd name="T12" fmla="*/ 0 60000 65536"/>
                <a:gd name="T13" fmla="*/ 0 60000 65536"/>
                <a:gd name="T14" fmla="*/ 0 60000 65536"/>
                <a:gd name="T15" fmla="*/ 0 w 177"/>
                <a:gd name="T16" fmla="*/ 0 h 234"/>
                <a:gd name="T17" fmla="*/ 177 w 177"/>
                <a:gd name="T18" fmla="*/ 234 h 234"/>
              </a:gdLst>
              <a:ahLst/>
              <a:cxnLst>
                <a:cxn ang="T10">
                  <a:pos x="T0" y="T1"/>
                </a:cxn>
                <a:cxn ang="T11">
                  <a:pos x="T2" y="T3"/>
                </a:cxn>
                <a:cxn ang="T12">
                  <a:pos x="T4" y="T5"/>
                </a:cxn>
                <a:cxn ang="T13">
                  <a:pos x="T6" y="T7"/>
                </a:cxn>
                <a:cxn ang="T14">
                  <a:pos x="T8" y="T9"/>
                </a:cxn>
              </a:cxnLst>
              <a:rect l="T15" t="T16" r="T17" b="T18"/>
              <a:pathLst>
                <a:path w="177" h="234">
                  <a:moveTo>
                    <a:pt x="0" y="30"/>
                  </a:moveTo>
                  <a:lnTo>
                    <a:pt x="177" y="0"/>
                  </a:lnTo>
                  <a:lnTo>
                    <a:pt x="177" y="234"/>
                  </a:lnTo>
                  <a:lnTo>
                    <a:pt x="58" y="206"/>
                  </a:lnTo>
                  <a:lnTo>
                    <a:pt x="0" y="3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97" name="Freeform 66"/>
            <p:cNvSpPr>
              <a:spLocks noChangeAspect="1"/>
            </p:cNvSpPr>
            <p:nvPr/>
          </p:nvSpPr>
          <p:spPr bwMode="auto">
            <a:xfrm>
              <a:off x="4698" y="2344"/>
              <a:ext cx="89" cy="52"/>
            </a:xfrm>
            <a:custGeom>
              <a:avLst/>
              <a:gdLst>
                <a:gd name="T0" fmla="*/ 331 w 331"/>
                <a:gd name="T1" fmla="*/ 0 h 210"/>
                <a:gd name="T2" fmla="*/ 229 w 331"/>
                <a:gd name="T3" fmla="*/ 132 h 210"/>
                <a:gd name="T4" fmla="*/ 0 w 331"/>
                <a:gd name="T5" fmla="*/ 210 h 210"/>
                <a:gd name="T6" fmla="*/ 209 w 331"/>
                <a:gd name="T7" fmla="*/ 103 h 210"/>
                <a:gd name="T8" fmla="*/ 331 w 331"/>
                <a:gd name="T9" fmla="*/ 0 h 210"/>
                <a:gd name="T10" fmla="*/ 0 60000 65536"/>
                <a:gd name="T11" fmla="*/ 0 60000 65536"/>
                <a:gd name="T12" fmla="*/ 0 60000 65536"/>
                <a:gd name="T13" fmla="*/ 0 60000 65536"/>
                <a:gd name="T14" fmla="*/ 0 60000 65536"/>
                <a:gd name="T15" fmla="*/ 0 w 331"/>
                <a:gd name="T16" fmla="*/ 0 h 210"/>
                <a:gd name="T17" fmla="*/ 331 w 331"/>
                <a:gd name="T18" fmla="*/ 210 h 210"/>
              </a:gdLst>
              <a:ahLst/>
              <a:cxnLst>
                <a:cxn ang="T10">
                  <a:pos x="T0" y="T1"/>
                </a:cxn>
                <a:cxn ang="T11">
                  <a:pos x="T2" y="T3"/>
                </a:cxn>
                <a:cxn ang="T12">
                  <a:pos x="T4" y="T5"/>
                </a:cxn>
                <a:cxn ang="T13">
                  <a:pos x="T6" y="T7"/>
                </a:cxn>
                <a:cxn ang="T14">
                  <a:pos x="T8" y="T9"/>
                </a:cxn>
              </a:cxnLst>
              <a:rect l="T15" t="T16" r="T17" b="T18"/>
              <a:pathLst>
                <a:path w="331" h="210">
                  <a:moveTo>
                    <a:pt x="331" y="0"/>
                  </a:moveTo>
                  <a:lnTo>
                    <a:pt x="229" y="132"/>
                  </a:lnTo>
                  <a:lnTo>
                    <a:pt x="0" y="210"/>
                  </a:lnTo>
                  <a:lnTo>
                    <a:pt x="209" y="103"/>
                  </a:lnTo>
                  <a:lnTo>
                    <a:pt x="331"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98" name="Freeform 67"/>
            <p:cNvSpPr>
              <a:spLocks noChangeAspect="1"/>
            </p:cNvSpPr>
            <p:nvPr/>
          </p:nvSpPr>
          <p:spPr bwMode="auto">
            <a:xfrm>
              <a:off x="5145" y="2838"/>
              <a:ext cx="59" cy="39"/>
            </a:xfrm>
            <a:custGeom>
              <a:avLst/>
              <a:gdLst>
                <a:gd name="T0" fmla="*/ 0 w 221"/>
                <a:gd name="T1" fmla="*/ 159 h 159"/>
                <a:gd name="T2" fmla="*/ 141 w 221"/>
                <a:gd name="T3" fmla="*/ 137 h 159"/>
                <a:gd name="T4" fmla="*/ 221 w 221"/>
                <a:gd name="T5" fmla="*/ 0 h 159"/>
                <a:gd name="T6" fmla="*/ 179 w 221"/>
                <a:gd name="T7" fmla="*/ 159 h 159"/>
                <a:gd name="T8" fmla="*/ 0 w 221"/>
                <a:gd name="T9" fmla="*/ 159 h 159"/>
                <a:gd name="T10" fmla="*/ 0 60000 65536"/>
                <a:gd name="T11" fmla="*/ 0 60000 65536"/>
                <a:gd name="T12" fmla="*/ 0 60000 65536"/>
                <a:gd name="T13" fmla="*/ 0 60000 65536"/>
                <a:gd name="T14" fmla="*/ 0 60000 65536"/>
                <a:gd name="T15" fmla="*/ 0 w 221"/>
                <a:gd name="T16" fmla="*/ 0 h 159"/>
                <a:gd name="T17" fmla="*/ 221 w 221"/>
                <a:gd name="T18" fmla="*/ 159 h 159"/>
              </a:gdLst>
              <a:ahLst/>
              <a:cxnLst>
                <a:cxn ang="T10">
                  <a:pos x="T0" y="T1"/>
                </a:cxn>
                <a:cxn ang="T11">
                  <a:pos x="T2" y="T3"/>
                </a:cxn>
                <a:cxn ang="T12">
                  <a:pos x="T4" y="T5"/>
                </a:cxn>
                <a:cxn ang="T13">
                  <a:pos x="T6" y="T7"/>
                </a:cxn>
                <a:cxn ang="T14">
                  <a:pos x="T8" y="T9"/>
                </a:cxn>
              </a:cxnLst>
              <a:rect l="T15" t="T16" r="T17" b="T18"/>
              <a:pathLst>
                <a:path w="221" h="159">
                  <a:moveTo>
                    <a:pt x="0" y="159"/>
                  </a:moveTo>
                  <a:lnTo>
                    <a:pt x="141" y="137"/>
                  </a:lnTo>
                  <a:lnTo>
                    <a:pt x="221" y="0"/>
                  </a:lnTo>
                  <a:lnTo>
                    <a:pt x="179" y="159"/>
                  </a:lnTo>
                  <a:lnTo>
                    <a:pt x="0" y="159"/>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99" name="Freeform 68"/>
            <p:cNvSpPr>
              <a:spLocks noChangeAspect="1"/>
            </p:cNvSpPr>
            <p:nvPr/>
          </p:nvSpPr>
          <p:spPr bwMode="auto">
            <a:xfrm>
              <a:off x="5225" y="2852"/>
              <a:ext cx="155" cy="72"/>
            </a:xfrm>
            <a:custGeom>
              <a:avLst/>
              <a:gdLst>
                <a:gd name="T0" fmla="*/ 0 w 573"/>
                <a:gd name="T1" fmla="*/ 0 h 289"/>
                <a:gd name="T2" fmla="*/ 390 w 573"/>
                <a:gd name="T3" fmla="*/ 52 h 289"/>
                <a:gd name="T4" fmla="*/ 573 w 573"/>
                <a:gd name="T5" fmla="*/ 289 h 289"/>
                <a:gd name="T6" fmla="*/ 365 w 573"/>
                <a:gd name="T7" fmla="*/ 102 h 289"/>
                <a:gd name="T8" fmla="*/ 0 w 573"/>
                <a:gd name="T9" fmla="*/ 0 h 289"/>
                <a:gd name="T10" fmla="*/ 0 60000 65536"/>
                <a:gd name="T11" fmla="*/ 0 60000 65536"/>
                <a:gd name="T12" fmla="*/ 0 60000 65536"/>
                <a:gd name="T13" fmla="*/ 0 60000 65536"/>
                <a:gd name="T14" fmla="*/ 0 60000 65536"/>
                <a:gd name="T15" fmla="*/ 0 w 573"/>
                <a:gd name="T16" fmla="*/ 0 h 289"/>
                <a:gd name="T17" fmla="*/ 573 w 573"/>
                <a:gd name="T18" fmla="*/ 289 h 289"/>
              </a:gdLst>
              <a:ahLst/>
              <a:cxnLst>
                <a:cxn ang="T10">
                  <a:pos x="T0" y="T1"/>
                </a:cxn>
                <a:cxn ang="T11">
                  <a:pos x="T2" y="T3"/>
                </a:cxn>
                <a:cxn ang="T12">
                  <a:pos x="T4" y="T5"/>
                </a:cxn>
                <a:cxn ang="T13">
                  <a:pos x="T6" y="T7"/>
                </a:cxn>
                <a:cxn ang="T14">
                  <a:pos x="T8" y="T9"/>
                </a:cxn>
              </a:cxnLst>
              <a:rect l="T15" t="T16" r="T17" b="T18"/>
              <a:pathLst>
                <a:path w="573" h="289">
                  <a:moveTo>
                    <a:pt x="0" y="0"/>
                  </a:moveTo>
                  <a:lnTo>
                    <a:pt x="390" y="52"/>
                  </a:lnTo>
                  <a:lnTo>
                    <a:pt x="573" y="289"/>
                  </a:lnTo>
                  <a:lnTo>
                    <a:pt x="365" y="102"/>
                  </a:lnTo>
                  <a:lnTo>
                    <a:pt x="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100" name="Freeform 69"/>
            <p:cNvSpPr>
              <a:spLocks noChangeAspect="1"/>
            </p:cNvSpPr>
            <p:nvPr/>
          </p:nvSpPr>
          <p:spPr bwMode="auto">
            <a:xfrm>
              <a:off x="2945" y="2030"/>
              <a:ext cx="37" cy="82"/>
            </a:xfrm>
            <a:custGeom>
              <a:avLst/>
              <a:gdLst>
                <a:gd name="T0" fmla="*/ 55 w 139"/>
                <a:gd name="T1" fmla="*/ 0 h 328"/>
                <a:gd name="T2" fmla="*/ 97 w 139"/>
                <a:gd name="T3" fmla="*/ 30 h 328"/>
                <a:gd name="T4" fmla="*/ 139 w 139"/>
                <a:gd name="T5" fmla="*/ 127 h 328"/>
                <a:gd name="T6" fmla="*/ 97 w 139"/>
                <a:gd name="T7" fmla="*/ 151 h 328"/>
                <a:gd name="T8" fmla="*/ 134 w 139"/>
                <a:gd name="T9" fmla="*/ 216 h 328"/>
                <a:gd name="T10" fmla="*/ 92 w 139"/>
                <a:gd name="T11" fmla="*/ 328 h 328"/>
                <a:gd name="T12" fmla="*/ 3 w 139"/>
                <a:gd name="T13" fmla="*/ 328 h 328"/>
                <a:gd name="T14" fmla="*/ 0 w 139"/>
                <a:gd name="T15" fmla="*/ 198 h 328"/>
                <a:gd name="T16" fmla="*/ 55 w 139"/>
                <a:gd name="T17" fmla="*/ 159 h 328"/>
                <a:gd name="T18" fmla="*/ 39 w 139"/>
                <a:gd name="T19" fmla="*/ 49 h 328"/>
                <a:gd name="T20" fmla="*/ 55 w 139"/>
                <a:gd name="T21" fmla="*/ 0 h 3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328"/>
                <a:gd name="T35" fmla="*/ 139 w 139"/>
                <a:gd name="T36" fmla="*/ 328 h 3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328">
                  <a:moveTo>
                    <a:pt x="55" y="0"/>
                  </a:moveTo>
                  <a:lnTo>
                    <a:pt x="97" y="30"/>
                  </a:lnTo>
                  <a:lnTo>
                    <a:pt x="139" y="127"/>
                  </a:lnTo>
                  <a:lnTo>
                    <a:pt x="97" y="151"/>
                  </a:lnTo>
                  <a:lnTo>
                    <a:pt x="134" y="216"/>
                  </a:lnTo>
                  <a:lnTo>
                    <a:pt x="92" y="328"/>
                  </a:lnTo>
                  <a:lnTo>
                    <a:pt x="3" y="328"/>
                  </a:lnTo>
                  <a:lnTo>
                    <a:pt x="0" y="198"/>
                  </a:lnTo>
                  <a:lnTo>
                    <a:pt x="55" y="159"/>
                  </a:lnTo>
                  <a:lnTo>
                    <a:pt x="39" y="49"/>
                  </a:lnTo>
                  <a:lnTo>
                    <a:pt x="55"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101" name="Freeform 70"/>
            <p:cNvSpPr>
              <a:spLocks noChangeAspect="1"/>
            </p:cNvSpPr>
            <p:nvPr/>
          </p:nvSpPr>
          <p:spPr bwMode="auto">
            <a:xfrm>
              <a:off x="2858" y="2082"/>
              <a:ext cx="31" cy="21"/>
            </a:xfrm>
            <a:custGeom>
              <a:avLst/>
              <a:gdLst>
                <a:gd name="T0" fmla="*/ 109 w 109"/>
                <a:gd name="T1" fmla="*/ 0 h 83"/>
                <a:gd name="T2" fmla="*/ 8 w 109"/>
                <a:gd name="T3" fmla="*/ 16 h 83"/>
                <a:gd name="T4" fmla="*/ 0 w 109"/>
                <a:gd name="T5" fmla="*/ 65 h 83"/>
                <a:gd name="T6" fmla="*/ 45 w 109"/>
                <a:gd name="T7" fmla="*/ 83 h 83"/>
                <a:gd name="T8" fmla="*/ 52 w 109"/>
                <a:gd name="T9" fmla="*/ 36 h 83"/>
                <a:gd name="T10" fmla="*/ 109 w 109"/>
                <a:gd name="T11" fmla="*/ 0 h 83"/>
                <a:gd name="T12" fmla="*/ 0 60000 65536"/>
                <a:gd name="T13" fmla="*/ 0 60000 65536"/>
                <a:gd name="T14" fmla="*/ 0 60000 65536"/>
                <a:gd name="T15" fmla="*/ 0 60000 65536"/>
                <a:gd name="T16" fmla="*/ 0 60000 65536"/>
                <a:gd name="T17" fmla="*/ 0 60000 65536"/>
                <a:gd name="T18" fmla="*/ 0 w 109"/>
                <a:gd name="T19" fmla="*/ 0 h 83"/>
                <a:gd name="T20" fmla="*/ 109 w 109"/>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109" h="83">
                  <a:moveTo>
                    <a:pt x="109" y="0"/>
                  </a:moveTo>
                  <a:lnTo>
                    <a:pt x="8" y="16"/>
                  </a:lnTo>
                  <a:lnTo>
                    <a:pt x="0" y="65"/>
                  </a:lnTo>
                  <a:lnTo>
                    <a:pt x="45" y="83"/>
                  </a:lnTo>
                  <a:lnTo>
                    <a:pt x="52" y="36"/>
                  </a:lnTo>
                  <a:lnTo>
                    <a:pt x="109"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102" name="Freeform 71"/>
            <p:cNvSpPr>
              <a:spLocks noChangeAspect="1"/>
            </p:cNvSpPr>
            <p:nvPr/>
          </p:nvSpPr>
          <p:spPr bwMode="auto">
            <a:xfrm>
              <a:off x="3180" y="2150"/>
              <a:ext cx="43" cy="21"/>
            </a:xfrm>
            <a:custGeom>
              <a:avLst/>
              <a:gdLst>
                <a:gd name="T0" fmla="*/ 29 w 159"/>
                <a:gd name="T1" fmla="*/ 0 h 87"/>
                <a:gd name="T2" fmla="*/ 86 w 159"/>
                <a:gd name="T3" fmla="*/ 31 h 87"/>
                <a:gd name="T4" fmla="*/ 159 w 159"/>
                <a:gd name="T5" fmla="*/ 18 h 87"/>
                <a:gd name="T6" fmla="*/ 133 w 159"/>
                <a:gd name="T7" fmla="*/ 73 h 87"/>
                <a:gd name="T8" fmla="*/ 64 w 159"/>
                <a:gd name="T9" fmla="*/ 87 h 87"/>
                <a:gd name="T10" fmla="*/ 0 w 159"/>
                <a:gd name="T11" fmla="*/ 52 h 87"/>
                <a:gd name="T12" fmla="*/ 29 w 159"/>
                <a:gd name="T13" fmla="*/ 0 h 87"/>
                <a:gd name="T14" fmla="*/ 0 60000 65536"/>
                <a:gd name="T15" fmla="*/ 0 60000 65536"/>
                <a:gd name="T16" fmla="*/ 0 60000 65536"/>
                <a:gd name="T17" fmla="*/ 0 60000 65536"/>
                <a:gd name="T18" fmla="*/ 0 60000 65536"/>
                <a:gd name="T19" fmla="*/ 0 60000 65536"/>
                <a:gd name="T20" fmla="*/ 0 60000 65536"/>
                <a:gd name="T21" fmla="*/ 0 w 159"/>
                <a:gd name="T22" fmla="*/ 0 h 87"/>
                <a:gd name="T23" fmla="*/ 159 w 159"/>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87">
                  <a:moveTo>
                    <a:pt x="29" y="0"/>
                  </a:moveTo>
                  <a:lnTo>
                    <a:pt x="86" y="31"/>
                  </a:lnTo>
                  <a:lnTo>
                    <a:pt x="159" y="18"/>
                  </a:lnTo>
                  <a:lnTo>
                    <a:pt x="133" y="73"/>
                  </a:lnTo>
                  <a:lnTo>
                    <a:pt x="64" y="87"/>
                  </a:lnTo>
                  <a:lnTo>
                    <a:pt x="0" y="52"/>
                  </a:lnTo>
                  <a:lnTo>
                    <a:pt x="29"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103" name="Freeform 72"/>
            <p:cNvSpPr>
              <a:spLocks noChangeAspect="1"/>
            </p:cNvSpPr>
            <p:nvPr/>
          </p:nvSpPr>
          <p:spPr bwMode="auto">
            <a:xfrm>
              <a:off x="3271" y="2173"/>
              <a:ext cx="34" cy="16"/>
            </a:xfrm>
            <a:custGeom>
              <a:avLst/>
              <a:gdLst>
                <a:gd name="T0" fmla="*/ 122 w 122"/>
                <a:gd name="T1" fmla="*/ 0 h 65"/>
                <a:gd name="T2" fmla="*/ 62 w 122"/>
                <a:gd name="T3" fmla="*/ 23 h 65"/>
                <a:gd name="T4" fmla="*/ 0 w 122"/>
                <a:gd name="T5" fmla="*/ 35 h 65"/>
                <a:gd name="T6" fmla="*/ 20 w 122"/>
                <a:gd name="T7" fmla="*/ 65 h 65"/>
                <a:gd name="T8" fmla="*/ 107 w 122"/>
                <a:gd name="T9" fmla="*/ 65 h 65"/>
                <a:gd name="T10" fmla="*/ 122 w 122"/>
                <a:gd name="T11" fmla="*/ 0 h 65"/>
                <a:gd name="T12" fmla="*/ 0 60000 65536"/>
                <a:gd name="T13" fmla="*/ 0 60000 65536"/>
                <a:gd name="T14" fmla="*/ 0 60000 65536"/>
                <a:gd name="T15" fmla="*/ 0 60000 65536"/>
                <a:gd name="T16" fmla="*/ 0 60000 65536"/>
                <a:gd name="T17" fmla="*/ 0 60000 65536"/>
                <a:gd name="T18" fmla="*/ 0 w 122"/>
                <a:gd name="T19" fmla="*/ 0 h 65"/>
                <a:gd name="T20" fmla="*/ 122 w 122"/>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22" h="65">
                  <a:moveTo>
                    <a:pt x="122" y="0"/>
                  </a:moveTo>
                  <a:lnTo>
                    <a:pt x="62" y="23"/>
                  </a:lnTo>
                  <a:lnTo>
                    <a:pt x="0" y="35"/>
                  </a:lnTo>
                  <a:lnTo>
                    <a:pt x="20" y="65"/>
                  </a:lnTo>
                  <a:lnTo>
                    <a:pt x="107" y="65"/>
                  </a:lnTo>
                  <a:lnTo>
                    <a:pt x="122"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104" name="Freeform 73"/>
            <p:cNvSpPr>
              <a:spLocks noChangeAspect="1"/>
            </p:cNvSpPr>
            <p:nvPr/>
          </p:nvSpPr>
          <p:spPr bwMode="auto">
            <a:xfrm>
              <a:off x="2725" y="1733"/>
              <a:ext cx="20" cy="29"/>
            </a:xfrm>
            <a:custGeom>
              <a:avLst/>
              <a:gdLst>
                <a:gd name="T0" fmla="*/ 70 w 70"/>
                <a:gd name="T1" fmla="*/ 0 h 117"/>
                <a:gd name="T2" fmla="*/ 49 w 70"/>
                <a:gd name="T3" fmla="*/ 38 h 117"/>
                <a:gd name="T4" fmla="*/ 57 w 70"/>
                <a:gd name="T5" fmla="*/ 117 h 117"/>
                <a:gd name="T6" fmla="*/ 0 w 70"/>
                <a:gd name="T7" fmla="*/ 38 h 117"/>
                <a:gd name="T8" fmla="*/ 70 w 70"/>
                <a:gd name="T9" fmla="*/ 0 h 117"/>
                <a:gd name="T10" fmla="*/ 0 60000 65536"/>
                <a:gd name="T11" fmla="*/ 0 60000 65536"/>
                <a:gd name="T12" fmla="*/ 0 60000 65536"/>
                <a:gd name="T13" fmla="*/ 0 60000 65536"/>
                <a:gd name="T14" fmla="*/ 0 60000 65536"/>
                <a:gd name="T15" fmla="*/ 0 w 70"/>
                <a:gd name="T16" fmla="*/ 0 h 117"/>
                <a:gd name="T17" fmla="*/ 70 w 70"/>
                <a:gd name="T18" fmla="*/ 117 h 117"/>
              </a:gdLst>
              <a:ahLst/>
              <a:cxnLst>
                <a:cxn ang="T10">
                  <a:pos x="T0" y="T1"/>
                </a:cxn>
                <a:cxn ang="T11">
                  <a:pos x="T2" y="T3"/>
                </a:cxn>
                <a:cxn ang="T12">
                  <a:pos x="T4" y="T5"/>
                </a:cxn>
                <a:cxn ang="T13">
                  <a:pos x="T6" y="T7"/>
                </a:cxn>
                <a:cxn ang="T14">
                  <a:pos x="T8" y="T9"/>
                </a:cxn>
              </a:cxnLst>
              <a:rect l="T15" t="T16" r="T17" b="T18"/>
              <a:pathLst>
                <a:path w="70" h="117">
                  <a:moveTo>
                    <a:pt x="70" y="0"/>
                  </a:moveTo>
                  <a:lnTo>
                    <a:pt x="49" y="38"/>
                  </a:lnTo>
                  <a:lnTo>
                    <a:pt x="57" y="117"/>
                  </a:lnTo>
                  <a:lnTo>
                    <a:pt x="0" y="38"/>
                  </a:lnTo>
                  <a:lnTo>
                    <a:pt x="7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105" name="Freeform 74"/>
            <p:cNvSpPr>
              <a:spLocks noChangeAspect="1"/>
            </p:cNvSpPr>
            <p:nvPr/>
          </p:nvSpPr>
          <p:spPr bwMode="auto">
            <a:xfrm>
              <a:off x="2809" y="1662"/>
              <a:ext cx="21" cy="32"/>
            </a:xfrm>
            <a:custGeom>
              <a:avLst/>
              <a:gdLst>
                <a:gd name="T0" fmla="*/ 75 w 80"/>
                <a:gd name="T1" fmla="*/ 0 h 129"/>
                <a:gd name="T2" fmla="*/ 57 w 80"/>
                <a:gd name="T3" fmla="*/ 50 h 129"/>
                <a:gd name="T4" fmla="*/ 0 w 80"/>
                <a:gd name="T5" fmla="*/ 87 h 129"/>
                <a:gd name="T6" fmla="*/ 46 w 80"/>
                <a:gd name="T7" fmla="*/ 129 h 129"/>
                <a:gd name="T8" fmla="*/ 80 w 80"/>
                <a:gd name="T9" fmla="*/ 77 h 129"/>
                <a:gd name="T10" fmla="*/ 75 w 80"/>
                <a:gd name="T11" fmla="*/ 0 h 129"/>
                <a:gd name="T12" fmla="*/ 0 60000 65536"/>
                <a:gd name="T13" fmla="*/ 0 60000 65536"/>
                <a:gd name="T14" fmla="*/ 0 60000 65536"/>
                <a:gd name="T15" fmla="*/ 0 60000 65536"/>
                <a:gd name="T16" fmla="*/ 0 60000 65536"/>
                <a:gd name="T17" fmla="*/ 0 60000 65536"/>
                <a:gd name="T18" fmla="*/ 0 w 80"/>
                <a:gd name="T19" fmla="*/ 0 h 129"/>
                <a:gd name="T20" fmla="*/ 80 w 80"/>
                <a:gd name="T21" fmla="*/ 129 h 129"/>
              </a:gdLst>
              <a:ahLst/>
              <a:cxnLst>
                <a:cxn ang="T12">
                  <a:pos x="T0" y="T1"/>
                </a:cxn>
                <a:cxn ang="T13">
                  <a:pos x="T2" y="T3"/>
                </a:cxn>
                <a:cxn ang="T14">
                  <a:pos x="T4" y="T5"/>
                </a:cxn>
                <a:cxn ang="T15">
                  <a:pos x="T6" y="T7"/>
                </a:cxn>
                <a:cxn ang="T16">
                  <a:pos x="T8" y="T9"/>
                </a:cxn>
                <a:cxn ang="T17">
                  <a:pos x="T10" y="T11"/>
                </a:cxn>
              </a:cxnLst>
              <a:rect l="T18" t="T19" r="T20" b="T21"/>
              <a:pathLst>
                <a:path w="80" h="129">
                  <a:moveTo>
                    <a:pt x="75" y="0"/>
                  </a:moveTo>
                  <a:lnTo>
                    <a:pt x="57" y="50"/>
                  </a:lnTo>
                  <a:lnTo>
                    <a:pt x="0" y="87"/>
                  </a:lnTo>
                  <a:lnTo>
                    <a:pt x="46" y="129"/>
                  </a:lnTo>
                  <a:lnTo>
                    <a:pt x="80" y="77"/>
                  </a:lnTo>
                  <a:lnTo>
                    <a:pt x="75"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106" name="Freeform 75"/>
            <p:cNvSpPr>
              <a:spLocks noChangeAspect="1"/>
            </p:cNvSpPr>
            <p:nvPr/>
          </p:nvSpPr>
          <p:spPr bwMode="auto">
            <a:xfrm>
              <a:off x="1678" y="1993"/>
              <a:ext cx="42" cy="5"/>
            </a:xfrm>
            <a:custGeom>
              <a:avLst/>
              <a:gdLst>
                <a:gd name="T0" fmla="*/ 159 w 159"/>
                <a:gd name="T1" fmla="*/ 0 h 20"/>
                <a:gd name="T2" fmla="*/ 80 w 159"/>
                <a:gd name="T3" fmla="*/ 20 h 20"/>
                <a:gd name="T4" fmla="*/ 0 w 159"/>
                <a:gd name="T5" fmla="*/ 20 h 20"/>
                <a:gd name="T6" fmla="*/ 91 w 159"/>
                <a:gd name="T7" fmla="*/ 0 h 20"/>
                <a:gd name="T8" fmla="*/ 159 w 159"/>
                <a:gd name="T9" fmla="*/ 0 h 20"/>
                <a:gd name="T10" fmla="*/ 0 60000 65536"/>
                <a:gd name="T11" fmla="*/ 0 60000 65536"/>
                <a:gd name="T12" fmla="*/ 0 60000 65536"/>
                <a:gd name="T13" fmla="*/ 0 60000 65536"/>
                <a:gd name="T14" fmla="*/ 0 60000 65536"/>
                <a:gd name="T15" fmla="*/ 0 w 159"/>
                <a:gd name="T16" fmla="*/ 0 h 20"/>
                <a:gd name="T17" fmla="*/ 159 w 159"/>
                <a:gd name="T18" fmla="*/ 20 h 20"/>
              </a:gdLst>
              <a:ahLst/>
              <a:cxnLst>
                <a:cxn ang="T10">
                  <a:pos x="T0" y="T1"/>
                </a:cxn>
                <a:cxn ang="T11">
                  <a:pos x="T2" y="T3"/>
                </a:cxn>
                <a:cxn ang="T12">
                  <a:pos x="T4" y="T5"/>
                </a:cxn>
                <a:cxn ang="T13">
                  <a:pos x="T6" y="T7"/>
                </a:cxn>
                <a:cxn ang="T14">
                  <a:pos x="T8" y="T9"/>
                </a:cxn>
              </a:cxnLst>
              <a:rect l="T15" t="T16" r="T17" b="T18"/>
              <a:pathLst>
                <a:path w="159" h="20">
                  <a:moveTo>
                    <a:pt x="159" y="0"/>
                  </a:moveTo>
                  <a:lnTo>
                    <a:pt x="80" y="20"/>
                  </a:lnTo>
                  <a:lnTo>
                    <a:pt x="0" y="20"/>
                  </a:lnTo>
                  <a:lnTo>
                    <a:pt x="91" y="0"/>
                  </a:lnTo>
                  <a:lnTo>
                    <a:pt x="159"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107" name="Freeform 76"/>
            <p:cNvSpPr>
              <a:spLocks noChangeAspect="1"/>
            </p:cNvSpPr>
            <p:nvPr/>
          </p:nvSpPr>
          <p:spPr bwMode="auto">
            <a:xfrm>
              <a:off x="1620" y="2010"/>
              <a:ext cx="52" cy="15"/>
            </a:xfrm>
            <a:custGeom>
              <a:avLst/>
              <a:gdLst>
                <a:gd name="T0" fmla="*/ 191 w 191"/>
                <a:gd name="T1" fmla="*/ 9 h 57"/>
                <a:gd name="T2" fmla="*/ 73 w 191"/>
                <a:gd name="T3" fmla="*/ 14 h 57"/>
                <a:gd name="T4" fmla="*/ 0 w 191"/>
                <a:gd name="T5" fmla="*/ 57 h 57"/>
                <a:gd name="T6" fmla="*/ 62 w 191"/>
                <a:gd name="T7" fmla="*/ 0 h 57"/>
                <a:gd name="T8" fmla="*/ 191 w 191"/>
                <a:gd name="T9" fmla="*/ 9 h 57"/>
                <a:gd name="T10" fmla="*/ 0 60000 65536"/>
                <a:gd name="T11" fmla="*/ 0 60000 65536"/>
                <a:gd name="T12" fmla="*/ 0 60000 65536"/>
                <a:gd name="T13" fmla="*/ 0 60000 65536"/>
                <a:gd name="T14" fmla="*/ 0 60000 65536"/>
                <a:gd name="T15" fmla="*/ 0 w 191"/>
                <a:gd name="T16" fmla="*/ 0 h 57"/>
                <a:gd name="T17" fmla="*/ 191 w 191"/>
                <a:gd name="T18" fmla="*/ 57 h 57"/>
              </a:gdLst>
              <a:ahLst/>
              <a:cxnLst>
                <a:cxn ang="T10">
                  <a:pos x="T0" y="T1"/>
                </a:cxn>
                <a:cxn ang="T11">
                  <a:pos x="T2" y="T3"/>
                </a:cxn>
                <a:cxn ang="T12">
                  <a:pos x="T4" y="T5"/>
                </a:cxn>
                <a:cxn ang="T13">
                  <a:pos x="T6" y="T7"/>
                </a:cxn>
                <a:cxn ang="T14">
                  <a:pos x="T8" y="T9"/>
                </a:cxn>
              </a:cxnLst>
              <a:rect l="T15" t="T16" r="T17" b="T18"/>
              <a:pathLst>
                <a:path w="191" h="57">
                  <a:moveTo>
                    <a:pt x="191" y="9"/>
                  </a:moveTo>
                  <a:lnTo>
                    <a:pt x="73" y="14"/>
                  </a:lnTo>
                  <a:lnTo>
                    <a:pt x="0" y="57"/>
                  </a:lnTo>
                  <a:lnTo>
                    <a:pt x="62" y="0"/>
                  </a:lnTo>
                  <a:lnTo>
                    <a:pt x="191" y="9"/>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108" name="Freeform 77"/>
            <p:cNvSpPr>
              <a:spLocks noChangeAspect="1"/>
            </p:cNvSpPr>
            <p:nvPr/>
          </p:nvSpPr>
          <p:spPr bwMode="auto">
            <a:xfrm>
              <a:off x="1600" y="1936"/>
              <a:ext cx="44" cy="59"/>
            </a:xfrm>
            <a:custGeom>
              <a:avLst/>
              <a:gdLst>
                <a:gd name="T0" fmla="*/ 0 w 167"/>
                <a:gd name="T1" fmla="*/ 0 h 237"/>
                <a:gd name="T2" fmla="*/ 67 w 167"/>
                <a:gd name="T3" fmla="*/ 65 h 237"/>
                <a:gd name="T4" fmla="*/ 67 w 167"/>
                <a:gd name="T5" fmla="*/ 187 h 237"/>
                <a:gd name="T6" fmla="*/ 109 w 167"/>
                <a:gd name="T7" fmla="*/ 237 h 237"/>
                <a:gd name="T8" fmla="*/ 117 w 167"/>
                <a:gd name="T9" fmla="*/ 92 h 237"/>
                <a:gd name="T10" fmla="*/ 167 w 167"/>
                <a:gd name="T11" fmla="*/ 92 h 237"/>
                <a:gd name="T12" fmla="*/ 109 w 167"/>
                <a:gd name="T13" fmla="*/ 20 h 237"/>
                <a:gd name="T14" fmla="*/ 0 w 167"/>
                <a:gd name="T15" fmla="*/ 0 h 237"/>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237"/>
                <a:gd name="T26" fmla="*/ 167 w 167"/>
                <a:gd name="T27" fmla="*/ 237 h 2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237">
                  <a:moveTo>
                    <a:pt x="0" y="0"/>
                  </a:moveTo>
                  <a:lnTo>
                    <a:pt x="67" y="65"/>
                  </a:lnTo>
                  <a:lnTo>
                    <a:pt x="67" y="187"/>
                  </a:lnTo>
                  <a:lnTo>
                    <a:pt x="109" y="237"/>
                  </a:lnTo>
                  <a:lnTo>
                    <a:pt x="117" y="92"/>
                  </a:lnTo>
                  <a:lnTo>
                    <a:pt x="167" y="92"/>
                  </a:lnTo>
                  <a:lnTo>
                    <a:pt x="109" y="20"/>
                  </a:lnTo>
                  <a:lnTo>
                    <a:pt x="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109" name="Freeform 78"/>
            <p:cNvSpPr>
              <a:spLocks noChangeAspect="1"/>
            </p:cNvSpPr>
            <p:nvPr/>
          </p:nvSpPr>
          <p:spPr bwMode="auto">
            <a:xfrm>
              <a:off x="1548" y="1941"/>
              <a:ext cx="49" cy="71"/>
            </a:xfrm>
            <a:custGeom>
              <a:avLst/>
              <a:gdLst>
                <a:gd name="T0" fmla="*/ 180 w 180"/>
                <a:gd name="T1" fmla="*/ 0 h 288"/>
                <a:gd name="T2" fmla="*/ 86 w 180"/>
                <a:gd name="T3" fmla="*/ 8 h 288"/>
                <a:gd name="T4" fmla="*/ 86 w 180"/>
                <a:gd name="T5" fmla="*/ 30 h 288"/>
                <a:gd name="T6" fmla="*/ 37 w 180"/>
                <a:gd name="T7" fmla="*/ 115 h 288"/>
                <a:gd name="T8" fmla="*/ 0 w 180"/>
                <a:gd name="T9" fmla="*/ 279 h 288"/>
                <a:gd name="T10" fmla="*/ 37 w 180"/>
                <a:gd name="T11" fmla="*/ 288 h 288"/>
                <a:gd name="T12" fmla="*/ 58 w 180"/>
                <a:gd name="T13" fmla="*/ 229 h 288"/>
                <a:gd name="T14" fmla="*/ 83 w 180"/>
                <a:gd name="T15" fmla="*/ 115 h 288"/>
                <a:gd name="T16" fmla="*/ 138 w 180"/>
                <a:gd name="T17" fmla="*/ 35 h 288"/>
                <a:gd name="T18" fmla="*/ 175 w 180"/>
                <a:gd name="T19" fmla="*/ 35 h 288"/>
                <a:gd name="T20" fmla="*/ 180 w 180"/>
                <a:gd name="T21" fmla="*/ 0 h 2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0"/>
                <a:gd name="T34" fmla="*/ 0 h 288"/>
                <a:gd name="T35" fmla="*/ 180 w 180"/>
                <a:gd name="T36" fmla="*/ 288 h 2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0" h="288">
                  <a:moveTo>
                    <a:pt x="180" y="0"/>
                  </a:moveTo>
                  <a:lnTo>
                    <a:pt x="86" y="8"/>
                  </a:lnTo>
                  <a:lnTo>
                    <a:pt x="86" y="30"/>
                  </a:lnTo>
                  <a:lnTo>
                    <a:pt x="37" y="115"/>
                  </a:lnTo>
                  <a:lnTo>
                    <a:pt x="0" y="279"/>
                  </a:lnTo>
                  <a:lnTo>
                    <a:pt x="37" y="288"/>
                  </a:lnTo>
                  <a:lnTo>
                    <a:pt x="58" y="229"/>
                  </a:lnTo>
                  <a:lnTo>
                    <a:pt x="83" y="115"/>
                  </a:lnTo>
                  <a:lnTo>
                    <a:pt x="138" y="35"/>
                  </a:lnTo>
                  <a:lnTo>
                    <a:pt x="175" y="35"/>
                  </a:lnTo>
                  <a:lnTo>
                    <a:pt x="18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110" name="Freeform 79"/>
            <p:cNvSpPr>
              <a:spLocks noChangeAspect="1"/>
            </p:cNvSpPr>
            <p:nvPr/>
          </p:nvSpPr>
          <p:spPr bwMode="auto">
            <a:xfrm>
              <a:off x="1506" y="1898"/>
              <a:ext cx="98" cy="33"/>
            </a:xfrm>
            <a:custGeom>
              <a:avLst/>
              <a:gdLst>
                <a:gd name="T0" fmla="*/ 365 w 365"/>
                <a:gd name="T1" fmla="*/ 107 h 132"/>
                <a:gd name="T2" fmla="*/ 347 w 365"/>
                <a:gd name="T3" fmla="*/ 72 h 132"/>
                <a:gd name="T4" fmla="*/ 278 w 365"/>
                <a:gd name="T5" fmla="*/ 0 h 132"/>
                <a:gd name="T6" fmla="*/ 172 w 365"/>
                <a:gd name="T7" fmla="*/ 15 h 132"/>
                <a:gd name="T8" fmla="*/ 0 w 365"/>
                <a:gd name="T9" fmla="*/ 107 h 132"/>
                <a:gd name="T10" fmla="*/ 72 w 365"/>
                <a:gd name="T11" fmla="*/ 132 h 132"/>
                <a:gd name="T12" fmla="*/ 164 w 365"/>
                <a:gd name="T13" fmla="*/ 52 h 132"/>
                <a:gd name="T14" fmla="*/ 193 w 365"/>
                <a:gd name="T15" fmla="*/ 107 h 132"/>
                <a:gd name="T16" fmla="*/ 313 w 365"/>
                <a:gd name="T17" fmla="*/ 132 h 132"/>
                <a:gd name="T18" fmla="*/ 365 w 365"/>
                <a:gd name="T19" fmla="*/ 107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5"/>
                <a:gd name="T31" fmla="*/ 0 h 132"/>
                <a:gd name="T32" fmla="*/ 365 w 365"/>
                <a:gd name="T33" fmla="*/ 132 h 1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5" h="132">
                  <a:moveTo>
                    <a:pt x="365" y="107"/>
                  </a:moveTo>
                  <a:lnTo>
                    <a:pt x="347" y="72"/>
                  </a:lnTo>
                  <a:lnTo>
                    <a:pt x="278" y="0"/>
                  </a:lnTo>
                  <a:lnTo>
                    <a:pt x="172" y="15"/>
                  </a:lnTo>
                  <a:lnTo>
                    <a:pt x="0" y="107"/>
                  </a:lnTo>
                  <a:lnTo>
                    <a:pt x="72" y="132"/>
                  </a:lnTo>
                  <a:lnTo>
                    <a:pt x="164" y="52"/>
                  </a:lnTo>
                  <a:lnTo>
                    <a:pt x="193" y="107"/>
                  </a:lnTo>
                  <a:lnTo>
                    <a:pt x="313" y="132"/>
                  </a:lnTo>
                  <a:lnTo>
                    <a:pt x="365" y="107"/>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111" name="Freeform 80"/>
            <p:cNvSpPr>
              <a:spLocks noChangeAspect="1"/>
            </p:cNvSpPr>
            <p:nvPr/>
          </p:nvSpPr>
          <p:spPr bwMode="auto">
            <a:xfrm>
              <a:off x="1428" y="1784"/>
              <a:ext cx="15" cy="46"/>
            </a:xfrm>
            <a:custGeom>
              <a:avLst/>
              <a:gdLst>
                <a:gd name="T0" fmla="*/ 0 w 57"/>
                <a:gd name="T1" fmla="*/ 0 h 186"/>
                <a:gd name="T2" fmla="*/ 35 w 57"/>
                <a:gd name="T3" fmla="*/ 8 h 186"/>
                <a:gd name="T4" fmla="*/ 57 w 57"/>
                <a:gd name="T5" fmla="*/ 186 h 186"/>
                <a:gd name="T6" fmla="*/ 30 w 57"/>
                <a:gd name="T7" fmla="*/ 124 h 186"/>
                <a:gd name="T8" fmla="*/ 0 w 57"/>
                <a:gd name="T9" fmla="*/ 107 h 186"/>
                <a:gd name="T10" fmla="*/ 0 w 57"/>
                <a:gd name="T11" fmla="*/ 0 h 186"/>
                <a:gd name="T12" fmla="*/ 0 60000 65536"/>
                <a:gd name="T13" fmla="*/ 0 60000 65536"/>
                <a:gd name="T14" fmla="*/ 0 60000 65536"/>
                <a:gd name="T15" fmla="*/ 0 60000 65536"/>
                <a:gd name="T16" fmla="*/ 0 60000 65536"/>
                <a:gd name="T17" fmla="*/ 0 60000 65536"/>
                <a:gd name="T18" fmla="*/ 0 w 57"/>
                <a:gd name="T19" fmla="*/ 0 h 186"/>
                <a:gd name="T20" fmla="*/ 57 w 57"/>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57" h="186">
                  <a:moveTo>
                    <a:pt x="0" y="0"/>
                  </a:moveTo>
                  <a:lnTo>
                    <a:pt x="35" y="8"/>
                  </a:lnTo>
                  <a:lnTo>
                    <a:pt x="57" y="186"/>
                  </a:lnTo>
                  <a:lnTo>
                    <a:pt x="30" y="124"/>
                  </a:lnTo>
                  <a:lnTo>
                    <a:pt x="0" y="107"/>
                  </a:lnTo>
                  <a:lnTo>
                    <a:pt x="0" y="0"/>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112" name="Freeform 81"/>
            <p:cNvSpPr>
              <a:spLocks noChangeAspect="1"/>
            </p:cNvSpPr>
            <p:nvPr/>
          </p:nvSpPr>
          <p:spPr bwMode="auto">
            <a:xfrm>
              <a:off x="1290" y="1669"/>
              <a:ext cx="39" cy="14"/>
            </a:xfrm>
            <a:custGeom>
              <a:avLst/>
              <a:gdLst>
                <a:gd name="T0" fmla="*/ 0 w 144"/>
                <a:gd name="T1" fmla="*/ 57 h 57"/>
                <a:gd name="T2" fmla="*/ 52 w 144"/>
                <a:gd name="T3" fmla="*/ 0 h 57"/>
                <a:gd name="T4" fmla="*/ 144 w 144"/>
                <a:gd name="T5" fmla="*/ 0 h 57"/>
                <a:gd name="T6" fmla="*/ 0 w 144"/>
                <a:gd name="T7" fmla="*/ 57 h 57"/>
                <a:gd name="T8" fmla="*/ 0 60000 65536"/>
                <a:gd name="T9" fmla="*/ 0 60000 65536"/>
                <a:gd name="T10" fmla="*/ 0 60000 65536"/>
                <a:gd name="T11" fmla="*/ 0 60000 65536"/>
                <a:gd name="T12" fmla="*/ 0 w 144"/>
                <a:gd name="T13" fmla="*/ 0 h 57"/>
                <a:gd name="T14" fmla="*/ 144 w 144"/>
                <a:gd name="T15" fmla="*/ 57 h 57"/>
              </a:gdLst>
              <a:ahLst/>
              <a:cxnLst>
                <a:cxn ang="T8">
                  <a:pos x="T0" y="T1"/>
                </a:cxn>
                <a:cxn ang="T9">
                  <a:pos x="T2" y="T3"/>
                </a:cxn>
                <a:cxn ang="T10">
                  <a:pos x="T4" y="T5"/>
                </a:cxn>
                <a:cxn ang="T11">
                  <a:pos x="T6" y="T7"/>
                </a:cxn>
              </a:cxnLst>
              <a:rect l="T12" t="T13" r="T14" b="T15"/>
              <a:pathLst>
                <a:path w="144" h="57">
                  <a:moveTo>
                    <a:pt x="0" y="57"/>
                  </a:moveTo>
                  <a:lnTo>
                    <a:pt x="52" y="0"/>
                  </a:lnTo>
                  <a:lnTo>
                    <a:pt x="144" y="0"/>
                  </a:lnTo>
                  <a:lnTo>
                    <a:pt x="0" y="57"/>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113" name="Freeform 82"/>
            <p:cNvSpPr>
              <a:spLocks noChangeAspect="1"/>
            </p:cNvSpPr>
            <p:nvPr/>
          </p:nvSpPr>
          <p:spPr bwMode="auto">
            <a:xfrm>
              <a:off x="1228" y="1598"/>
              <a:ext cx="53" cy="26"/>
            </a:xfrm>
            <a:custGeom>
              <a:avLst/>
              <a:gdLst>
                <a:gd name="T0" fmla="*/ 194 w 194"/>
                <a:gd name="T1" fmla="*/ 57 h 104"/>
                <a:gd name="T2" fmla="*/ 111 w 194"/>
                <a:gd name="T3" fmla="*/ 57 h 104"/>
                <a:gd name="T4" fmla="*/ 82 w 194"/>
                <a:gd name="T5" fmla="*/ 0 h 104"/>
                <a:gd name="T6" fmla="*/ 82 w 194"/>
                <a:gd name="T7" fmla="*/ 63 h 104"/>
                <a:gd name="T8" fmla="*/ 0 w 194"/>
                <a:gd name="T9" fmla="*/ 104 h 104"/>
                <a:gd name="T10" fmla="*/ 97 w 194"/>
                <a:gd name="T11" fmla="*/ 104 h 104"/>
                <a:gd name="T12" fmla="*/ 194 w 194"/>
                <a:gd name="T13" fmla="*/ 57 h 104"/>
                <a:gd name="T14" fmla="*/ 0 60000 65536"/>
                <a:gd name="T15" fmla="*/ 0 60000 65536"/>
                <a:gd name="T16" fmla="*/ 0 60000 65536"/>
                <a:gd name="T17" fmla="*/ 0 60000 65536"/>
                <a:gd name="T18" fmla="*/ 0 60000 65536"/>
                <a:gd name="T19" fmla="*/ 0 60000 65536"/>
                <a:gd name="T20" fmla="*/ 0 60000 65536"/>
                <a:gd name="T21" fmla="*/ 0 w 194"/>
                <a:gd name="T22" fmla="*/ 0 h 104"/>
                <a:gd name="T23" fmla="*/ 194 w 194"/>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4" h="104">
                  <a:moveTo>
                    <a:pt x="194" y="57"/>
                  </a:moveTo>
                  <a:lnTo>
                    <a:pt x="111" y="57"/>
                  </a:lnTo>
                  <a:lnTo>
                    <a:pt x="82" y="0"/>
                  </a:lnTo>
                  <a:lnTo>
                    <a:pt x="82" y="63"/>
                  </a:lnTo>
                  <a:lnTo>
                    <a:pt x="0" y="104"/>
                  </a:lnTo>
                  <a:lnTo>
                    <a:pt x="97" y="104"/>
                  </a:lnTo>
                  <a:lnTo>
                    <a:pt x="194" y="57"/>
                  </a:lnTo>
                  <a:close/>
                </a:path>
              </a:pathLst>
            </a:custGeom>
            <a:grpFill/>
            <a:ln>
              <a:noFill/>
            </a:ln>
            <a:extLst/>
          </p:spPr>
          <p:txBody>
            <a:bodyPr/>
            <a:lstStyle/>
            <a:p>
              <a:pPr eaLnBrk="0" hangingPunct="0">
                <a:buClr>
                  <a:schemeClr val="accent1"/>
                </a:buClr>
                <a:buFont typeface="Webdings" pitchFamily="18" charset="2"/>
                <a:buNone/>
                <a:defRPr/>
              </a:pPr>
              <a:endParaRPr lang="en-US"/>
            </a:p>
          </p:txBody>
        </p:sp>
        <p:sp>
          <p:nvSpPr>
            <p:cNvPr id="114" name="Freeform 83"/>
            <p:cNvSpPr>
              <a:spLocks noChangeAspect="1"/>
            </p:cNvSpPr>
            <p:nvPr/>
          </p:nvSpPr>
          <p:spPr bwMode="auto">
            <a:xfrm>
              <a:off x="1140" y="1495"/>
              <a:ext cx="91" cy="33"/>
            </a:xfrm>
            <a:custGeom>
              <a:avLst/>
              <a:gdLst>
                <a:gd name="T0" fmla="*/ 0 w 336"/>
                <a:gd name="T1" fmla="*/ 57 h 130"/>
                <a:gd name="T2" fmla="*/ 150 w 336"/>
                <a:gd name="T3" fmla="*/ 15 h 130"/>
                <a:gd name="T4" fmla="*/ 299 w 336"/>
                <a:gd name="T5" fmla="*/ 0 h 130"/>
                <a:gd name="T6" fmla="*/ 195 w 336"/>
                <a:gd name="T7" fmla="*/ 57 h 130"/>
                <a:gd name="T8" fmla="*/ 336 w 336"/>
                <a:gd name="T9" fmla="*/ 73 h 130"/>
                <a:gd name="T10" fmla="*/ 187 w 336"/>
                <a:gd name="T11" fmla="*/ 88 h 130"/>
                <a:gd name="T12" fmla="*/ 13 w 336"/>
                <a:gd name="T13" fmla="*/ 130 h 130"/>
                <a:gd name="T14" fmla="*/ 135 w 336"/>
                <a:gd name="T15" fmla="*/ 57 h 130"/>
                <a:gd name="T16" fmla="*/ 0 w 336"/>
                <a:gd name="T17" fmla="*/ 57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30"/>
                <a:gd name="T29" fmla="*/ 336 w 336"/>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30">
                  <a:moveTo>
                    <a:pt x="0" y="57"/>
                  </a:moveTo>
                  <a:lnTo>
                    <a:pt x="150" y="15"/>
                  </a:lnTo>
                  <a:lnTo>
                    <a:pt x="299" y="0"/>
                  </a:lnTo>
                  <a:lnTo>
                    <a:pt x="195" y="57"/>
                  </a:lnTo>
                  <a:lnTo>
                    <a:pt x="336" y="73"/>
                  </a:lnTo>
                  <a:lnTo>
                    <a:pt x="187" y="88"/>
                  </a:lnTo>
                  <a:lnTo>
                    <a:pt x="13" y="130"/>
                  </a:lnTo>
                  <a:lnTo>
                    <a:pt x="135" y="57"/>
                  </a:lnTo>
                  <a:lnTo>
                    <a:pt x="0" y="57"/>
                  </a:lnTo>
                  <a:close/>
                </a:path>
              </a:pathLst>
            </a:custGeom>
            <a:grpFill/>
            <a:ln>
              <a:noFill/>
            </a:ln>
            <a:extLst/>
          </p:spPr>
          <p:txBody>
            <a:bodyPr/>
            <a:lstStyle/>
            <a:p>
              <a:pPr eaLnBrk="0" hangingPunct="0">
                <a:buClr>
                  <a:schemeClr val="accent1"/>
                </a:buClr>
                <a:buFont typeface="Webdings" pitchFamily="18" charset="2"/>
                <a:buNone/>
                <a:defRPr/>
              </a:pPr>
              <a:endParaRPr lang="en-US"/>
            </a:p>
          </p:txBody>
        </p:sp>
      </p:grpSp>
      <p:sp>
        <p:nvSpPr>
          <p:cNvPr id="66562" name="Title 1"/>
          <p:cNvSpPr>
            <a:spLocks noGrp="1"/>
          </p:cNvSpPr>
          <p:nvPr>
            <p:ph type="title"/>
          </p:nvPr>
        </p:nvSpPr>
        <p:spPr>
          <a:xfrm>
            <a:off x="533400" y="417513"/>
            <a:ext cx="8840788" cy="292100"/>
          </a:xfrm>
        </p:spPr>
        <p:txBody>
          <a:bodyPr/>
          <a:lstStyle/>
          <a:p>
            <a:r>
              <a:rPr lang="en-US" smtClean="0"/>
              <a:t>Uncertainties Drive Market Volatility</a:t>
            </a:r>
          </a:p>
        </p:txBody>
      </p:sp>
      <p:sp>
        <p:nvSpPr>
          <p:cNvPr id="66563" name="Slide Number Placeholder 3"/>
          <p:cNvSpPr>
            <a:spLocks noGrp="1"/>
          </p:cNvSpPr>
          <p:nvPr>
            <p:ph type="sldNum" sz="quarter" idx="10"/>
          </p:nvPr>
        </p:nvSpPr>
        <p:spPr>
          <a:noFill/>
        </p:spPr>
        <p:txBody>
          <a:bodyPr/>
          <a:lstStyle/>
          <a:p>
            <a:fld id="{E5EC9D04-FD09-4353-B29E-F6F803A9ACFB}" type="slidenum">
              <a:rPr lang="en-US"/>
              <a:pPr/>
              <a:t>5</a:t>
            </a:fld>
            <a:endParaRPr lang="en-US"/>
          </a:p>
        </p:txBody>
      </p:sp>
      <p:sp>
        <p:nvSpPr>
          <p:cNvPr id="66564" name="TextBox 4"/>
          <p:cNvSpPr txBox="1">
            <a:spLocks noChangeArrowheads="1"/>
          </p:cNvSpPr>
          <p:nvPr/>
        </p:nvSpPr>
        <p:spPr bwMode="auto">
          <a:xfrm>
            <a:off x="2308225" y="1381125"/>
            <a:ext cx="1166813" cy="276225"/>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b="1"/>
              <a:t>United States</a:t>
            </a:r>
          </a:p>
        </p:txBody>
      </p:sp>
      <p:sp>
        <p:nvSpPr>
          <p:cNvPr id="66565" name="TextBox 5"/>
          <p:cNvSpPr txBox="1">
            <a:spLocks noChangeArrowheads="1"/>
          </p:cNvSpPr>
          <p:nvPr/>
        </p:nvSpPr>
        <p:spPr bwMode="auto">
          <a:xfrm>
            <a:off x="2635250" y="1727200"/>
            <a:ext cx="1778000" cy="706438"/>
          </a:xfrm>
          <a:prstGeom prst="rect">
            <a:avLst/>
          </a:prstGeom>
          <a:noFill/>
          <a:ln w="9525">
            <a:noFill/>
            <a:miter lim="800000"/>
            <a:headEnd/>
            <a:tailEnd/>
          </a:ln>
        </p:spPr>
        <p:txBody>
          <a:bodyPr lIns="0" tIns="0" rIns="0" bIns="0">
            <a:spAutoFit/>
          </a:bodyPr>
          <a:lstStyle/>
          <a:p>
            <a:pPr marL="171450" indent="-171450" defTabSz="949325">
              <a:spcBef>
                <a:spcPts val="600"/>
              </a:spcBef>
              <a:buClr>
                <a:schemeClr val="accent1"/>
              </a:buClr>
              <a:buSzPct val="100000"/>
              <a:buFont typeface="Webdings" pitchFamily="18" charset="2"/>
              <a:buChar char=""/>
            </a:pPr>
            <a:r>
              <a:rPr lang="en-US"/>
              <a:t>Future tax policy</a:t>
            </a:r>
          </a:p>
          <a:p>
            <a:pPr marL="171450" indent="-171450" defTabSz="949325">
              <a:spcBef>
                <a:spcPts val="600"/>
              </a:spcBef>
              <a:buClr>
                <a:schemeClr val="accent1"/>
              </a:buClr>
              <a:buSzPct val="100000"/>
              <a:buFont typeface="Webdings" pitchFamily="18" charset="2"/>
              <a:buChar char=""/>
            </a:pPr>
            <a:r>
              <a:rPr lang="en-US"/>
              <a:t>Deficit reduction</a:t>
            </a:r>
          </a:p>
          <a:p>
            <a:pPr marL="171450" indent="-171450" defTabSz="949325">
              <a:spcBef>
                <a:spcPts val="600"/>
              </a:spcBef>
              <a:buClr>
                <a:schemeClr val="accent1"/>
              </a:buClr>
              <a:buSzPct val="100000"/>
              <a:buFont typeface="Webdings" pitchFamily="18" charset="2"/>
              <a:buChar char=""/>
            </a:pPr>
            <a:r>
              <a:rPr lang="en-US"/>
              <a:t>Health care</a:t>
            </a:r>
          </a:p>
        </p:txBody>
      </p:sp>
      <p:sp>
        <p:nvSpPr>
          <p:cNvPr id="66566" name="TextBox 18"/>
          <p:cNvSpPr txBox="1">
            <a:spLocks noChangeArrowheads="1"/>
          </p:cNvSpPr>
          <p:nvPr/>
        </p:nvSpPr>
        <p:spPr bwMode="auto">
          <a:xfrm>
            <a:off x="2308225" y="2881313"/>
            <a:ext cx="1512888" cy="277812"/>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b="1"/>
              <a:t>Brazil &amp; Argentina</a:t>
            </a:r>
          </a:p>
        </p:txBody>
      </p:sp>
      <p:sp>
        <p:nvSpPr>
          <p:cNvPr id="66567" name="TextBox 19"/>
          <p:cNvSpPr txBox="1">
            <a:spLocks noChangeArrowheads="1"/>
          </p:cNvSpPr>
          <p:nvPr/>
        </p:nvSpPr>
        <p:spPr bwMode="auto">
          <a:xfrm>
            <a:off x="2635250" y="3241675"/>
            <a:ext cx="1778000" cy="184150"/>
          </a:xfrm>
          <a:prstGeom prst="rect">
            <a:avLst/>
          </a:prstGeom>
          <a:noFill/>
          <a:ln w="9525">
            <a:noFill/>
            <a:miter lim="800000"/>
            <a:headEnd/>
            <a:tailEnd/>
          </a:ln>
        </p:spPr>
        <p:txBody>
          <a:bodyPr lIns="0" tIns="0" rIns="0" bIns="0">
            <a:spAutoFit/>
          </a:bodyPr>
          <a:lstStyle/>
          <a:p>
            <a:pPr marL="171450" indent="-171450" defTabSz="949325">
              <a:spcBef>
                <a:spcPts val="600"/>
              </a:spcBef>
              <a:buClr>
                <a:schemeClr val="accent1"/>
              </a:buClr>
              <a:buSzPct val="100000"/>
              <a:buFont typeface="Webdings" pitchFamily="18" charset="2"/>
              <a:buChar char=""/>
            </a:pPr>
            <a:r>
              <a:rPr lang="en-US"/>
              <a:t>Inflation vs. growth</a:t>
            </a:r>
          </a:p>
        </p:txBody>
      </p:sp>
      <p:sp>
        <p:nvSpPr>
          <p:cNvPr id="66568" name="TextBox 20"/>
          <p:cNvSpPr txBox="1">
            <a:spLocks noChangeArrowheads="1"/>
          </p:cNvSpPr>
          <p:nvPr/>
        </p:nvSpPr>
        <p:spPr bwMode="auto">
          <a:xfrm>
            <a:off x="2308225" y="3914775"/>
            <a:ext cx="1012825" cy="276225"/>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b="1"/>
              <a:t>Arab World</a:t>
            </a:r>
          </a:p>
        </p:txBody>
      </p:sp>
      <p:sp>
        <p:nvSpPr>
          <p:cNvPr id="66569" name="TextBox 21"/>
          <p:cNvSpPr txBox="1">
            <a:spLocks noChangeArrowheads="1"/>
          </p:cNvSpPr>
          <p:nvPr/>
        </p:nvSpPr>
        <p:spPr bwMode="auto">
          <a:xfrm>
            <a:off x="2635250" y="4252913"/>
            <a:ext cx="1778000" cy="184150"/>
          </a:xfrm>
          <a:prstGeom prst="rect">
            <a:avLst/>
          </a:prstGeom>
          <a:noFill/>
          <a:ln w="9525">
            <a:noFill/>
            <a:miter lim="800000"/>
            <a:headEnd/>
            <a:tailEnd/>
          </a:ln>
        </p:spPr>
        <p:txBody>
          <a:bodyPr lIns="0" tIns="0" rIns="0" bIns="0">
            <a:spAutoFit/>
          </a:bodyPr>
          <a:lstStyle/>
          <a:p>
            <a:pPr marL="171450" indent="-171450" defTabSz="949325">
              <a:spcBef>
                <a:spcPts val="600"/>
              </a:spcBef>
              <a:buClr>
                <a:schemeClr val="accent1"/>
              </a:buClr>
              <a:buSzPct val="100000"/>
              <a:buFont typeface="Webdings" pitchFamily="18" charset="2"/>
              <a:buChar char=""/>
            </a:pPr>
            <a:r>
              <a:rPr lang="en-US"/>
              <a:t>Political transition</a:t>
            </a:r>
          </a:p>
        </p:txBody>
      </p:sp>
      <p:sp>
        <p:nvSpPr>
          <p:cNvPr id="66570" name="TextBox 22"/>
          <p:cNvSpPr txBox="1">
            <a:spLocks noChangeArrowheads="1"/>
          </p:cNvSpPr>
          <p:nvPr/>
        </p:nvSpPr>
        <p:spPr bwMode="auto">
          <a:xfrm>
            <a:off x="2308225" y="4833938"/>
            <a:ext cx="688975" cy="276225"/>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b="1"/>
              <a:t>Russia</a:t>
            </a:r>
          </a:p>
        </p:txBody>
      </p:sp>
      <p:sp>
        <p:nvSpPr>
          <p:cNvPr id="66571" name="TextBox 23"/>
          <p:cNvSpPr txBox="1">
            <a:spLocks noChangeArrowheads="1"/>
          </p:cNvSpPr>
          <p:nvPr/>
        </p:nvSpPr>
        <p:spPr bwMode="auto">
          <a:xfrm>
            <a:off x="2635250" y="5186363"/>
            <a:ext cx="1778000" cy="184150"/>
          </a:xfrm>
          <a:prstGeom prst="rect">
            <a:avLst/>
          </a:prstGeom>
          <a:noFill/>
          <a:ln w="9525">
            <a:noFill/>
            <a:miter lim="800000"/>
            <a:headEnd/>
            <a:tailEnd/>
          </a:ln>
        </p:spPr>
        <p:txBody>
          <a:bodyPr lIns="0" tIns="0" rIns="0" bIns="0">
            <a:spAutoFit/>
          </a:bodyPr>
          <a:lstStyle/>
          <a:p>
            <a:pPr marL="171450" indent="-171450" defTabSz="949325">
              <a:spcBef>
                <a:spcPts val="600"/>
              </a:spcBef>
              <a:buClr>
                <a:schemeClr val="accent1"/>
              </a:buClr>
              <a:buSzPct val="100000"/>
              <a:buFont typeface="Webdings" pitchFamily="18" charset="2"/>
              <a:buChar char=""/>
            </a:pPr>
            <a:r>
              <a:rPr lang="en-US"/>
              <a:t>Political uncertainty</a:t>
            </a:r>
          </a:p>
        </p:txBody>
      </p:sp>
      <p:sp>
        <p:nvSpPr>
          <p:cNvPr id="66572" name="TextBox 24"/>
          <p:cNvSpPr txBox="1">
            <a:spLocks noChangeArrowheads="1"/>
          </p:cNvSpPr>
          <p:nvPr/>
        </p:nvSpPr>
        <p:spPr bwMode="auto">
          <a:xfrm>
            <a:off x="5233988" y="1381125"/>
            <a:ext cx="612775" cy="276225"/>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b="1"/>
              <a:t>China</a:t>
            </a:r>
          </a:p>
        </p:txBody>
      </p:sp>
      <p:sp>
        <p:nvSpPr>
          <p:cNvPr id="66573" name="TextBox 25"/>
          <p:cNvSpPr txBox="1">
            <a:spLocks noChangeArrowheads="1"/>
          </p:cNvSpPr>
          <p:nvPr/>
        </p:nvSpPr>
        <p:spPr bwMode="auto">
          <a:xfrm>
            <a:off x="5514975" y="1727200"/>
            <a:ext cx="1778000" cy="706438"/>
          </a:xfrm>
          <a:prstGeom prst="rect">
            <a:avLst/>
          </a:prstGeom>
          <a:noFill/>
          <a:ln w="9525">
            <a:noFill/>
            <a:miter lim="800000"/>
            <a:headEnd/>
            <a:tailEnd/>
          </a:ln>
        </p:spPr>
        <p:txBody>
          <a:bodyPr lIns="0" tIns="0" rIns="0" bIns="0">
            <a:spAutoFit/>
          </a:bodyPr>
          <a:lstStyle/>
          <a:p>
            <a:pPr marL="171450" indent="-171450" defTabSz="949325">
              <a:spcBef>
                <a:spcPts val="600"/>
              </a:spcBef>
              <a:buClr>
                <a:schemeClr val="accent1"/>
              </a:buClr>
              <a:buSzPct val="100000"/>
              <a:buFont typeface="Webdings" pitchFamily="18" charset="2"/>
              <a:buChar char=""/>
            </a:pPr>
            <a:r>
              <a:rPr lang="en-US"/>
              <a:t>Growth</a:t>
            </a:r>
          </a:p>
          <a:p>
            <a:pPr marL="171450" indent="-171450" defTabSz="949325">
              <a:spcBef>
                <a:spcPts val="600"/>
              </a:spcBef>
              <a:buClr>
                <a:schemeClr val="accent1"/>
              </a:buClr>
              <a:buSzPct val="100000"/>
              <a:buFont typeface="Webdings" pitchFamily="18" charset="2"/>
              <a:buChar char=""/>
            </a:pPr>
            <a:r>
              <a:rPr lang="en-US"/>
              <a:t>Housing</a:t>
            </a:r>
          </a:p>
          <a:p>
            <a:pPr marL="171450" indent="-171450" defTabSz="949325">
              <a:spcBef>
                <a:spcPts val="600"/>
              </a:spcBef>
              <a:buClr>
                <a:schemeClr val="accent1"/>
              </a:buClr>
              <a:buSzPct val="100000"/>
              <a:buFont typeface="Webdings" pitchFamily="18" charset="2"/>
              <a:buChar char=""/>
            </a:pPr>
            <a:r>
              <a:rPr lang="en-US"/>
              <a:t>Credit</a:t>
            </a:r>
          </a:p>
        </p:txBody>
      </p:sp>
      <p:sp>
        <p:nvSpPr>
          <p:cNvPr id="66574" name="TextBox 26"/>
          <p:cNvSpPr txBox="1">
            <a:spLocks noChangeArrowheads="1"/>
          </p:cNvSpPr>
          <p:nvPr/>
        </p:nvSpPr>
        <p:spPr bwMode="auto">
          <a:xfrm>
            <a:off x="5233988" y="2881313"/>
            <a:ext cx="1462087" cy="277812"/>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b="1"/>
              <a:t>Thailand &amp; Japan</a:t>
            </a:r>
          </a:p>
        </p:txBody>
      </p:sp>
      <p:sp>
        <p:nvSpPr>
          <p:cNvPr id="66575" name="TextBox 27"/>
          <p:cNvSpPr txBox="1">
            <a:spLocks noChangeArrowheads="1"/>
          </p:cNvSpPr>
          <p:nvPr/>
        </p:nvSpPr>
        <p:spPr bwMode="auto">
          <a:xfrm>
            <a:off x="5514975" y="3241675"/>
            <a:ext cx="1778000" cy="184150"/>
          </a:xfrm>
          <a:prstGeom prst="rect">
            <a:avLst/>
          </a:prstGeom>
          <a:noFill/>
          <a:ln w="9525">
            <a:noFill/>
            <a:miter lim="800000"/>
            <a:headEnd/>
            <a:tailEnd/>
          </a:ln>
        </p:spPr>
        <p:txBody>
          <a:bodyPr lIns="0" tIns="0" rIns="0" bIns="0">
            <a:spAutoFit/>
          </a:bodyPr>
          <a:lstStyle/>
          <a:p>
            <a:pPr marL="171450" indent="-171450" defTabSz="949325">
              <a:spcBef>
                <a:spcPts val="600"/>
              </a:spcBef>
              <a:buClr>
                <a:schemeClr val="accent1"/>
              </a:buClr>
              <a:buSzPct val="100000"/>
              <a:buFont typeface="Webdings" pitchFamily="18" charset="2"/>
              <a:buChar char=""/>
            </a:pPr>
            <a:r>
              <a:rPr lang="en-US"/>
              <a:t>Natural disaster</a:t>
            </a:r>
          </a:p>
        </p:txBody>
      </p:sp>
      <p:sp>
        <p:nvSpPr>
          <p:cNvPr id="66576" name="TextBox 28"/>
          <p:cNvSpPr txBox="1">
            <a:spLocks noChangeArrowheads="1"/>
          </p:cNvSpPr>
          <p:nvPr/>
        </p:nvSpPr>
        <p:spPr bwMode="auto">
          <a:xfrm>
            <a:off x="5233988" y="3914775"/>
            <a:ext cx="1552575" cy="276225"/>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b="1"/>
              <a:t>North Korea &amp; Iran</a:t>
            </a:r>
          </a:p>
        </p:txBody>
      </p:sp>
      <p:sp>
        <p:nvSpPr>
          <p:cNvPr id="66577" name="TextBox 29"/>
          <p:cNvSpPr txBox="1">
            <a:spLocks noChangeArrowheads="1"/>
          </p:cNvSpPr>
          <p:nvPr/>
        </p:nvSpPr>
        <p:spPr bwMode="auto">
          <a:xfrm>
            <a:off x="5514975" y="4252913"/>
            <a:ext cx="1778000" cy="184150"/>
          </a:xfrm>
          <a:prstGeom prst="rect">
            <a:avLst/>
          </a:prstGeom>
          <a:noFill/>
          <a:ln w="9525">
            <a:noFill/>
            <a:miter lim="800000"/>
            <a:headEnd/>
            <a:tailEnd/>
          </a:ln>
        </p:spPr>
        <p:txBody>
          <a:bodyPr lIns="0" tIns="0" rIns="0" bIns="0">
            <a:spAutoFit/>
          </a:bodyPr>
          <a:lstStyle/>
          <a:p>
            <a:pPr marL="171450" indent="-171450" defTabSz="949325">
              <a:spcBef>
                <a:spcPts val="600"/>
              </a:spcBef>
              <a:buClr>
                <a:schemeClr val="accent1"/>
              </a:buClr>
              <a:buSzPct val="100000"/>
              <a:buFont typeface="Webdings" pitchFamily="18" charset="2"/>
              <a:buChar char=""/>
            </a:pPr>
            <a:r>
              <a:rPr lang="en-US"/>
              <a:t>Nuclear weapons</a:t>
            </a:r>
          </a:p>
        </p:txBody>
      </p:sp>
      <p:sp>
        <p:nvSpPr>
          <p:cNvPr id="66578" name="TextBox 30"/>
          <p:cNvSpPr txBox="1">
            <a:spLocks noChangeArrowheads="1"/>
          </p:cNvSpPr>
          <p:nvPr/>
        </p:nvSpPr>
        <p:spPr bwMode="auto">
          <a:xfrm>
            <a:off x="5233988" y="4833938"/>
            <a:ext cx="715962" cy="276225"/>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b="1"/>
              <a:t>Europe</a:t>
            </a:r>
          </a:p>
        </p:txBody>
      </p:sp>
      <p:sp>
        <p:nvSpPr>
          <p:cNvPr id="66579" name="TextBox 31"/>
          <p:cNvSpPr txBox="1">
            <a:spLocks noChangeArrowheads="1"/>
          </p:cNvSpPr>
          <p:nvPr/>
        </p:nvSpPr>
        <p:spPr bwMode="auto">
          <a:xfrm>
            <a:off x="5514975" y="5186363"/>
            <a:ext cx="1778000" cy="708025"/>
          </a:xfrm>
          <a:prstGeom prst="rect">
            <a:avLst/>
          </a:prstGeom>
          <a:noFill/>
          <a:ln w="9525">
            <a:noFill/>
            <a:miter lim="800000"/>
            <a:headEnd/>
            <a:tailEnd/>
          </a:ln>
        </p:spPr>
        <p:txBody>
          <a:bodyPr lIns="0" tIns="0" rIns="0" bIns="0">
            <a:spAutoFit/>
          </a:bodyPr>
          <a:lstStyle/>
          <a:p>
            <a:pPr marL="171450" indent="-171450" defTabSz="949325">
              <a:spcBef>
                <a:spcPts val="600"/>
              </a:spcBef>
              <a:buClr>
                <a:schemeClr val="accent1"/>
              </a:buClr>
              <a:buSzPct val="100000"/>
              <a:buFont typeface="Webdings" pitchFamily="18" charset="2"/>
              <a:buChar char=""/>
            </a:pPr>
            <a:r>
              <a:rPr lang="en-US"/>
              <a:t>Sovereign debt</a:t>
            </a:r>
          </a:p>
          <a:p>
            <a:pPr marL="171450" indent="-171450" defTabSz="949325">
              <a:spcBef>
                <a:spcPts val="600"/>
              </a:spcBef>
              <a:buClr>
                <a:schemeClr val="accent1"/>
              </a:buClr>
              <a:buSzPct val="100000"/>
              <a:buFont typeface="Webdings" pitchFamily="18" charset="2"/>
              <a:buChar char=""/>
            </a:pPr>
            <a:r>
              <a:rPr lang="en-US"/>
              <a:t>Integration/separation</a:t>
            </a:r>
          </a:p>
          <a:p>
            <a:pPr marL="171450" indent="-171450" defTabSz="949325">
              <a:spcBef>
                <a:spcPts val="600"/>
              </a:spcBef>
              <a:buClr>
                <a:schemeClr val="accent1"/>
              </a:buClr>
              <a:buSzPct val="100000"/>
              <a:buFont typeface="Webdings" pitchFamily="18" charset="2"/>
              <a:buChar char=""/>
            </a:pPr>
            <a:r>
              <a:rPr lang="en-US"/>
              <a:t>Inflation/deflation</a:t>
            </a:r>
          </a:p>
        </p:txBody>
      </p:sp>
      <p:sp>
        <p:nvSpPr>
          <p:cNvPr id="66580" name="TextBox 114"/>
          <p:cNvSpPr txBox="1">
            <a:spLocks noChangeArrowheads="1"/>
          </p:cNvSpPr>
          <p:nvPr/>
        </p:nvSpPr>
        <p:spPr bwMode="auto">
          <a:xfrm>
            <a:off x="523875" y="6156325"/>
            <a:ext cx="8839200" cy="246063"/>
          </a:xfrm>
          <a:prstGeom prst="rect">
            <a:avLst/>
          </a:prstGeom>
          <a:noFill/>
          <a:ln w="9525">
            <a:noFill/>
            <a:miter lim="800000"/>
            <a:headEnd/>
            <a:tailEnd/>
          </a:ln>
        </p:spPr>
        <p:txBody>
          <a:bodyPr lIns="0" tIns="0" rIns="0" bIns="0" anchor="b">
            <a:spAutoFit/>
          </a:bodyPr>
          <a:lstStyle/>
          <a:p>
            <a:pPr eaLnBrk="0" hangingPunct="0">
              <a:buClr>
                <a:schemeClr val="accent1"/>
              </a:buClr>
              <a:buFont typeface="Webdings" pitchFamily="18" charset="2"/>
              <a:buNone/>
            </a:pPr>
            <a:r>
              <a:rPr lang="en-US" sz="800" dirty="0"/>
              <a:t>As of December 30, 2011</a:t>
            </a:r>
          </a:p>
          <a:p>
            <a:pPr eaLnBrk="0" hangingPunct="0">
              <a:buClr>
                <a:schemeClr val="accent1"/>
              </a:buClr>
              <a:buFont typeface="Webdings" pitchFamily="18" charset="2"/>
              <a:buNone/>
            </a:pPr>
            <a:r>
              <a:rPr lang="en-US" sz="800" dirty="0"/>
              <a:t>Source: AllianceBernstein</a:t>
            </a:r>
          </a:p>
        </p:txBody>
      </p:sp>
    </p:spTree>
    <p:custDataLst>
      <p:tags r:id="rId1"/>
    </p:custData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96" name="Rectangle 2"/>
          <p:cNvSpPr>
            <a:spLocks noGrp="1" noChangeArrowheads="1"/>
          </p:cNvSpPr>
          <p:nvPr>
            <p:ph type="title"/>
          </p:nvPr>
        </p:nvSpPr>
        <p:spPr>
          <a:xfrm>
            <a:off x="533400" y="417513"/>
            <a:ext cx="8840788" cy="292100"/>
          </a:xfrm>
        </p:spPr>
        <p:txBody>
          <a:bodyPr/>
          <a:lstStyle/>
          <a:p>
            <a:r>
              <a:rPr lang="en-US" smtClean="0"/>
              <a:t>Eurozone Bond Markets Reflect a Crisis of Confidence</a:t>
            </a:r>
          </a:p>
        </p:txBody>
      </p:sp>
      <p:sp>
        <p:nvSpPr>
          <p:cNvPr id="74797" name="TextBox 1"/>
          <p:cNvSpPr txBox="1">
            <a:spLocks noChangeArrowheads="1"/>
          </p:cNvSpPr>
          <p:nvPr>
            <p:custDataLst>
              <p:tags r:id="rId3"/>
            </p:custDataLst>
          </p:nvPr>
        </p:nvSpPr>
        <p:spPr bwMode="auto">
          <a:xfrm>
            <a:off x="533400" y="6034088"/>
            <a:ext cx="8839200" cy="368300"/>
          </a:xfrm>
          <a:prstGeom prst="rect">
            <a:avLst/>
          </a:prstGeom>
          <a:noFill/>
          <a:ln w="9525">
            <a:noFill/>
            <a:miter lim="800000"/>
            <a:headEnd/>
            <a:tailEnd/>
          </a:ln>
        </p:spPr>
        <p:txBody>
          <a:bodyPr lIns="0" tIns="0" rIns="0" bIns="0" anchor="b">
            <a:spAutoFit/>
          </a:bodyPr>
          <a:lstStyle/>
          <a:p>
            <a:pPr eaLnBrk="0" hangingPunct="0">
              <a:buClr>
                <a:schemeClr val="accent1"/>
              </a:buClr>
              <a:buFont typeface="Webdings" pitchFamily="18" charset="2"/>
              <a:buNone/>
            </a:pPr>
            <a:r>
              <a:rPr lang="en-GB" sz="800" b="1"/>
              <a:t>Past performance and historical analysis do not guarantee future results.</a:t>
            </a:r>
            <a:endParaRPr lang="en-US" sz="800" b="1"/>
          </a:p>
          <a:p>
            <a:pPr eaLnBrk="0" hangingPunct="0">
              <a:buClr>
                <a:schemeClr val="accent1"/>
              </a:buClr>
              <a:buFont typeface="Webdings" pitchFamily="18" charset="2"/>
              <a:buNone/>
            </a:pPr>
            <a:r>
              <a:rPr lang="en-US" sz="800"/>
              <a:t>As of November 30, 2011</a:t>
            </a:r>
          </a:p>
          <a:p>
            <a:pPr eaLnBrk="0" hangingPunct="0">
              <a:buClr>
                <a:schemeClr val="accent1"/>
              </a:buClr>
              <a:buFont typeface="Webdings" pitchFamily="18" charset="2"/>
              <a:buNone/>
            </a:pPr>
            <a:r>
              <a:rPr lang="en-US" sz="800"/>
              <a:t>Source: Haver Analytics</a:t>
            </a:r>
          </a:p>
        </p:txBody>
      </p:sp>
      <p:sp>
        <p:nvSpPr>
          <p:cNvPr id="74798" name="TextBox 2"/>
          <p:cNvSpPr txBox="1">
            <a:spLocks noChangeArrowheads="1"/>
          </p:cNvSpPr>
          <p:nvPr>
            <p:custDataLst>
              <p:tags r:id="rId4"/>
            </p:custDataLst>
          </p:nvPr>
        </p:nvSpPr>
        <p:spPr bwMode="auto">
          <a:xfrm>
            <a:off x="3613150" y="1339850"/>
            <a:ext cx="2676525" cy="214313"/>
          </a:xfrm>
          <a:prstGeom prst="rect">
            <a:avLst/>
          </a:prstGeom>
          <a:noFill/>
          <a:ln w="9525">
            <a:noFill/>
            <a:miter lim="800000"/>
            <a:headEnd/>
            <a:tailEnd/>
          </a:ln>
        </p:spPr>
        <p:txBody>
          <a:bodyPr lIns="0" tIns="0" rIns="0" bIns="0">
            <a:spAutoFit/>
          </a:bodyPr>
          <a:lstStyle/>
          <a:p>
            <a:pPr algn="ctr" eaLnBrk="0" hangingPunct="0">
              <a:buClr>
                <a:schemeClr val="accent1"/>
              </a:buClr>
              <a:buFont typeface="Webdings" pitchFamily="18" charset="2"/>
              <a:buNone/>
            </a:pPr>
            <a:r>
              <a:rPr lang="en-US" sz="1400" b="1"/>
              <a:t>Sovereign 10-Year Bond Yields </a:t>
            </a:r>
            <a:endParaRPr lang="en-US" sz="1400"/>
          </a:p>
        </p:txBody>
      </p:sp>
      <p:sp>
        <p:nvSpPr>
          <p:cNvPr id="74799" name="Slide Number Placeholder 3"/>
          <p:cNvSpPr>
            <a:spLocks noGrp="1"/>
          </p:cNvSpPr>
          <p:nvPr>
            <p:ph type="sldNum" sz="quarter" idx="10"/>
          </p:nvPr>
        </p:nvSpPr>
        <p:spPr>
          <a:noFill/>
        </p:spPr>
        <p:txBody>
          <a:bodyPr/>
          <a:lstStyle/>
          <a:p>
            <a:fld id="{F2598861-2676-418E-8C9E-493F52953B14}" type="slidenum">
              <a:rPr lang="en-US"/>
              <a:pPr/>
              <a:t>6</a:t>
            </a:fld>
            <a:endParaRPr lang="en-US"/>
          </a:p>
        </p:txBody>
      </p:sp>
      <p:graphicFrame>
        <p:nvGraphicFramePr>
          <p:cNvPr id="74795" name="Object 43"/>
          <p:cNvGraphicFramePr>
            <a:graphicFrameLocks/>
          </p:cNvGraphicFramePr>
          <p:nvPr/>
        </p:nvGraphicFramePr>
        <p:xfrm>
          <a:off x="750888" y="2308225"/>
          <a:ext cx="8229600" cy="3505200"/>
        </p:xfrm>
        <a:graphic>
          <a:graphicData uri="http://schemas.openxmlformats.org/presentationml/2006/ole">
            <mc:AlternateContent xmlns:mc="http://schemas.openxmlformats.org/markup-compatibility/2006">
              <mc:Choice xmlns:v="urn:schemas-microsoft-com:vml" Requires="v">
                <p:oleObj spid="_x0000_s74812" name="Chart" r:id="rId7" imgW="9115425" imgH="3886200" progId="MSGraph.Chart.8">
                  <p:embed followColorScheme="full"/>
                </p:oleObj>
              </mc:Choice>
              <mc:Fallback>
                <p:oleObj name="Chart" r:id="rId7" imgW="9115425" imgH="3886200" progId="MSGraph.Chart.8">
                  <p:embed followColorScheme="full"/>
                  <p:pic>
                    <p:nvPicPr>
                      <p:cNvPr id="0" name="Picture 4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888" y="2308225"/>
                        <a:ext cx="8229600"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4800" name="Group 30"/>
          <p:cNvGrpSpPr>
            <a:grpSpLocks/>
          </p:cNvGrpSpPr>
          <p:nvPr/>
        </p:nvGrpSpPr>
        <p:grpSpPr bwMode="auto">
          <a:xfrm>
            <a:off x="666750" y="2201863"/>
            <a:ext cx="511175" cy="174625"/>
            <a:chOff x="1126336" y="2250282"/>
            <a:chExt cx="373856" cy="192886"/>
          </a:xfrm>
        </p:grpSpPr>
        <p:sp>
          <p:nvSpPr>
            <p:cNvPr id="74812" name="Freeform 31"/>
            <p:cNvSpPr>
              <a:spLocks noChangeArrowheads="1"/>
            </p:cNvSpPr>
            <p:nvPr/>
          </p:nvSpPr>
          <p:spPr bwMode="auto">
            <a:xfrm>
              <a:off x="1126336" y="2250282"/>
              <a:ext cx="373856" cy="130968"/>
            </a:xfrm>
            <a:custGeom>
              <a:avLst/>
              <a:gdLst>
                <a:gd name="T0" fmla="*/ 0 w 373856"/>
                <a:gd name="T1" fmla="*/ 126206 h 130968"/>
                <a:gd name="T2" fmla="*/ 121444 w 373856"/>
                <a:gd name="T3" fmla="*/ 4762 h 130968"/>
                <a:gd name="T4" fmla="*/ 247650 w 373856"/>
                <a:gd name="T5" fmla="*/ 130968 h 130968"/>
                <a:gd name="T6" fmla="*/ 373856 w 373856"/>
                <a:gd name="T7" fmla="*/ 4762 h 130968"/>
                <a:gd name="T8" fmla="*/ 373856 w 373856"/>
                <a:gd name="T9" fmla="*/ 0 h 130968"/>
                <a:gd name="T10" fmla="*/ 0 60000 65536"/>
                <a:gd name="T11" fmla="*/ 0 60000 65536"/>
                <a:gd name="T12" fmla="*/ 0 60000 65536"/>
                <a:gd name="T13" fmla="*/ 0 60000 65536"/>
                <a:gd name="T14" fmla="*/ 0 60000 65536"/>
                <a:gd name="T15" fmla="*/ 0 w 373856"/>
                <a:gd name="T16" fmla="*/ 0 h 130968"/>
                <a:gd name="T17" fmla="*/ 373856 w 373856"/>
                <a:gd name="T18" fmla="*/ 130968 h 130968"/>
              </a:gdLst>
              <a:ahLst/>
              <a:cxnLst>
                <a:cxn ang="T10">
                  <a:pos x="T0" y="T1"/>
                </a:cxn>
                <a:cxn ang="T11">
                  <a:pos x="T2" y="T3"/>
                </a:cxn>
                <a:cxn ang="T12">
                  <a:pos x="T4" y="T5"/>
                </a:cxn>
                <a:cxn ang="T13">
                  <a:pos x="T6" y="T7"/>
                </a:cxn>
                <a:cxn ang="T14">
                  <a:pos x="T8" y="T9"/>
                </a:cxn>
              </a:cxnLst>
              <a:rect l="T15" t="T16" r="T17" b="T18"/>
              <a:pathLst>
                <a:path w="373856" h="130968">
                  <a:moveTo>
                    <a:pt x="0" y="126206"/>
                  </a:moveTo>
                  <a:lnTo>
                    <a:pt x="121444" y="4762"/>
                  </a:lnTo>
                  <a:lnTo>
                    <a:pt x="247650" y="130968"/>
                  </a:lnTo>
                  <a:lnTo>
                    <a:pt x="373856" y="4762"/>
                  </a:lnTo>
                  <a:lnTo>
                    <a:pt x="373856" y="0"/>
                  </a:lnTo>
                </a:path>
              </a:pathLst>
            </a:custGeom>
            <a:noFill/>
            <a:ln w="19050" algn="ctr">
              <a:solidFill>
                <a:srgbClr val="000000"/>
              </a:solidFill>
              <a:round/>
              <a:headEnd/>
              <a:tailEnd/>
            </a:ln>
          </p:spPr>
          <p:txBody>
            <a:bodyPr wrap="none" lIns="0" tIns="0" rIns="0" bIns="0">
              <a:spAutoFit/>
            </a:bodyPr>
            <a:lstStyle/>
            <a:p>
              <a:pPr defTabSz="949325" eaLnBrk="0" hangingPunct="0">
                <a:buClr>
                  <a:schemeClr val="accent1"/>
                </a:buClr>
                <a:buFont typeface="Webdings" pitchFamily="18" charset="2"/>
                <a:buNone/>
              </a:pPr>
              <a:endParaRPr lang="en-US"/>
            </a:p>
          </p:txBody>
        </p:sp>
        <p:sp>
          <p:nvSpPr>
            <p:cNvPr id="74813" name="Freeform 32"/>
            <p:cNvSpPr>
              <a:spLocks noChangeArrowheads="1"/>
            </p:cNvSpPr>
            <p:nvPr/>
          </p:nvSpPr>
          <p:spPr bwMode="auto">
            <a:xfrm>
              <a:off x="1126336" y="2312200"/>
              <a:ext cx="373856" cy="130968"/>
            </a:xfrm>
            <a:custGeom>
              <a:avLst/>
              <a:gdLst>
                <a:gd name="T0" fmla="*/ 0 w 373856"/>
                <a:gd name="T1" fmla="*/ 126206 h 130968"/>
                <a:gd name="T2" fmla="*/ 121444 w 373856"/>
                <a:gd name="T3" fmla="*/ 4762 h 130968"/>
                <a:gd name="T4" fmla="*/ 247650 w 373856"/>
                <a:gd name="T5" fmla="*/ 130968 h 130968"/>
                <a:gd name="T6" fmla="*/ 373856 w 373856"/>
                <a:gd name="T7" fmla="*/ 4762 h 130968"/>
                <a:gd name="T8" fmla="*/ 373856 w 373856"/>
                <a:gd name="T9" fmla="*/ 0 h 130968"/>
                <a:gd name="T10" fmla="*/ 0 60000 65536"/>
                <a:gd name="T11" fmla="*/ 0 60000 65536"/>
                <a:gd name="T12" fmla="*/ 0 60000 65536"/>
                <a:gd name="T13" fmla="*/ 0 60000 65536"/>
                <a:gd name="T14" fmla="*/ 0 60000 65536"/>
                <a:gd name="T15" fmla="*/ 0 w 373856"/>
                <a:gd name="T16" fmla="*/ 0 h 130968"/>
                <a:gd name="T17" fmla="*/ 373856 w 373856"/>
                <a:gd name="T18" fmla="*/ 130968 h 130968"/>
              </a:gdLst>
              <a:ahLst/>
              <a:cxnLst>
                <a:cxn ang="T10">
                  <a:pos x="T0" y="T1"/>
                </a:cxn>
                <a:cxn ang="T11">
                  <a:pos x="T2" y="T3"/>
                </a:cxn>
                <a:cxn ang="T12">
                  <a:pos x="T4" y="T5"/>
                </a:cxn>
                <a:cxn ang="T13">
                  <a:pos x="T6" y="T7"/>
                </a:cxn>
                <a:cxn ang="T14">
                  <a:pos x="T8" y="T9"/>
                </a:cxn>
              </a:cxnLst>
              <a:rect l="T15" t="T16" r="T17" b="T18"/>
              <a:pathLst>
                <a:path w="373856" h="130968">
                  <a:moveTo>
                    <a:pt x="0" y="126206"/>
                  </a:moveTo>
                  <a:lnTo>
                    <a:pt x="121444" y="4762"/>
                  </a:lnTo>
                  <a:lnTo>
                    <a:pt x="247650" y="130968"/>
                  </a:lnTo>
                  <a:lnTo>
                    <a:pt x="373856" y="4762"/>
                  </a:lnTo>
                  <a:lnTo>
                    <a:pt x="373856" y="0"/>
                  </a:lnTo>
                </a:path>
              </a:pathLst>
            </a:custGeom>
            <a:noFill/>
            <a:ln w="19050" algn="ctr">
              <a:solidFill>
                <a:srgbClr val="000000"/>
              </a:solidFill>
              <a:round/>
              <a:headEnd/>
              <a:tailEnd/>
            </a:ln>
          </p:spPr>
          <p:txBody>
            <a:bodyPr wrap="none" lIns="0" tIns="0" rIns="0" bIns="0">
              <a:spAutoFit/>
            </a:bodyPr>
            <a:lstStyle/>
            <a:p>
              <a:pPr defTabSz="949325" eaLnBrk="0" hangingPunct="0">
                <a:buClr>
                  <a:schemeClr val="accent1"/>
                </a:buClr>
                <a:buFont typeface="Webdings" pitchFamily="18" charset="2"/>
                <a:buNone/>
              </a:pPr>
              <a:endParaRPr lang="en-US"/>
            </a:p>
          </p:txBody>
        </p:sp>
      </p:grpSp>
      <p:sp>
        <p:nvSpPr>
          <p:cNvPr id="74801" name="TextBox 1"/>
          <p:cNvSpPr txBox="1">
            <a:spLocks noChangeArrowheads="1"/>
          </p:cNvSpPr>
          <p:nvPr/>
        </p:nvSpPr>
        <p:spPr bwMode="auto">
          <a:xfrm>
            <a:off x="604838" y="1919288"/>
            <a:ext cx="463550" cy="201612"/>
          </a:xfrm>
          <a:prstGeom prst="rect">
            <a:avLst/>
          </a:prstGeom>
          <a:noFill/>
          <a:ln w="9525">
            <a:noFill/>
            <a:miter lim="800000"/>
            <a:headEnd/>
            <a:tailEnd/>
          </a:ln>
        </p:spPr>
        <p:txBody>
          <a:bodyPr/>
          <a:lstStyle/>
          <a:p>
            <a:pPr algn="ctr" eaLnBrk="0" hangingPunct="0">
              <a:buClr>
                <a:schemeClr val="accent1"/>
              </a:buClr>
              <a:buFont typeface="Webdings" pitchFamily="18" charset="2"/>
              <a:buNone/>
            </a:pPr>
            <a:r>
              <a:rPr lang="en-US">
                <a:cs typeface="Arial" charset="0"/>
              </a:rPr>
              <a:t>14</a:t>
            </a:r>
          </a:p>
        </p:txBody>
      </p:sp>
      <p:sp>
        <p:nvSpPr>
          <p:cNvPr id="74802" name="TextBox 1"/>
          <p:cNvSpPr txBox="1">
            <a:spLocks noChangeArrowheads="1"/>
          </p:cNvSpPr>
          <p:nvPr/>
        </p:nvSpPr>
        <p:spPr bwMode="auto">
          <a:xfrm>
            <a:off x="8594725" y="2681288"/>
            <a:ext cx="1398588" cy="201612"/>
          </a:xfrm>
          <a:prstGeom prst="rect">
            <a:avLst/>
          </a:prstGeom>
          <a:noFill/>
          <a:ln w="9525">
            <a:noFill/>
            <a:miter lim="800000"/>
            <a:headEnd/>
            <a:tailEnd/>
          </a:ln>
        </p:spPr>
        <p:txBody>
          <a:bodyPr/>
          <a:lstStyle/>
          <a:p>
            <a:pPr eaLnBrk="0" hangingPunct="0">
              <a:buClr>
                <a:schemeClr val="accent1"/>
              </a:buClr>
              <a:buFont typeface="Webdings" pitchFamily="18" charset="2"/>
              <a:buNone/>
            </a:pPr>
            <a:r>
              <a:rPr lang="en-US">
                <a:cs typeface="Arial" charset="0"/>
              </a:rPr>
              <a:t>Italy</a:t>
            </a:r>
          </a:p>
        </p:txBody>
      </p:sp>
      <p:sp>
        <p:nvSpPr>
          <p:cNvPr id="74803" name="TextBox 1"/>
          <p:cNvSpPr txBox="1">
            <a:spLocks noChangeArrowheads="1"/>
          </p:cNvSpPr>
          <p:nvPr/>
        </p:nvSpPr>
        <p:spPr bwMode="auto">
          <a:xfrm>
            <a:off x="8594725" y="3378200"/>
            <a:ext cx="1398588" cy="200025"/>
          </a:xfrm>
          <a:prstGeom prst="rect">
            <a:avLst/>
          </a:prstGeom>
          <a:noFill/>
          <a:ln w="9525">
            <a:noFill/>
            <a:miter lim="800000"/>
            <a:headEnd/>
            <a:tailEnd/>
          </a:ln>
        </p:spPr>
        <p:txBody>
          <a:bodyPr/>
          <a:lstStyle/>
          <a:p>
            <a:pPr eaLnBrk="0" hangingPunct="0">
              <a:buClr>
                <a:schemeClr val="accent1"/>
              </a:buClr>
              <a:buFont typeface="Webdings" pitchFamily="18" charset="2"/>
              <a:buNone/>
            </a:pPr>
            <a:r>
              <a:rPr lang="en-US">
                <a:cs typeface="Arial" charset="0"/>
              </a:rPr>
              <a:t>Spain</a:t>
            </a:r>
          </a:p>
        </p:txBody>
      </p:sp>
      <p:sp>
        <p:nvSpPr>
          <p:cNvPr id="74804" name="TextBox 1"/>
          <p:cNvSpPr txBox="1">
            <a:spLocks noChangeArrowheads="1"/>
          </p:cNvSpPr>
          <p:nvPr/>
        </p:nvSpPr>
        <p:spPr bwMode="auto">
          <a:xfrm>
            <a:off x="8594725" y="3816350"/>
            <a:ext cx="1398588" cy="201613"/>
          </a:xfrm>
          <a:prstGeom prst="rect">
            <a:avLst/>
          </a:prstGeom>
          <a:noFill/>
          <a:ln w="9525">
            <a:noFill/>
            <a:miter lim="800000"/>
            <a:headEnd/>
            <a:tailEnd/>
          </a:ln>
        </p:spPr>
        <p:txBody>
          <a:bodyPr/>
          <a:lstStyle/>
          <a:p>
            <a:pPr eaLnBrk="0" hangingPunct="0">
              <a:buClr>
                <a:schemeClr val="accent1"/>
              </a:buClr>
              <a:buFont typeface="Webdings" pitchFamily="18" charset="2"/>
              <a:buNone/>
            </a:pPr>
            <a:r>
              <a:rPr lang="en-US">
                <a:cs typeface="Arial" charset="0"/>
              </a:rPr>
              <a:t>Belgium</a:t>
            </a:r>
          </a:p>
        </p:txBody>
      </p:sp>
      <p:sp>
        <p:nvSpPr>
          <p:cNvPr id="74805" name="TextBox 1"/>
          <p:cNvSpPr txBox="1">
            <a:spLocks noChangeArrowheads="1"/>
          </p:cNvSpPr>
          <p:nvPr/>
        </p:nvSpPr>
        <p:spPr bwMode="auto">
          <a:xfrm>
            <a:off x="8594725" y="4195763"/>
            <a:ext cx="1398588" cy="201612"/>
          </a:xfrm>
          <a:prstGeom prst="rect">
            <a:avLst/>
          </a:prstGeom>
          <a:noFill/>
          <a:ln w="9525">
            <a:noFill/>
            <a:miter lim="800000"/>
            <a:headEnd/>
            <a:tailEnd/>
          </a:ln>
        </p:spPr>
        <p:txBody>
          <a:bodyPr/>
          <a:lstStyle/>
          <a:p>
            <a:pPr eaLnBrk="0" hangingPunct="0">
              <a:buClr>
                <a:schemeClr val="accent1"/>
              </a:buClr>
              <a:buFont typeface="Webdings" pitchFamily="18" charset="2"/>
              <a:buNone/>
            </a:pPr>
            <a:r>
              <a:rPr lang="en-US">
                <a:cs typeface="Arial" charset="0"/>
              </a:rPr>
              <a:t>France</a:t>
            </a:r>
          </a:p>
        </p:txBody>
      </p:sp>
      <p:sp>
        <p:nvSpPr>
          <p:cNvPr id="74806" name="TextBox 1"/>
          <p:cNvSpPr txBox="1">
            <a:spLocks noChangeArrowheads="1"/>
          </p:cNvSpPr>
          <p:nvPr/>
        </p:nvSpPr>
        <p:spPr bwMode="auto">
          <a:xfrm>
            <a:off x="8594725" y="4637088"/>
            <a:ext cx="1398588" cy="201612"/>
          </a:xfrm>
          <a:prstGeom prst="rect">
            <a:avLst/>
          </a:prstGeom>
          <a:noFill/>
          <a:ln w="9525">
            <a:noFill/>
            <a:miter lim="800000"/>
            <a:headEnd/>
            <a:tailEnd/>
          </a:ln>
        </p:spPr>
        <p:txBody>
          <a:bodyPr/>
          <a:lstStyle/>
          <a:p>
            <a:pPr eaLnBrk="0" hangingPunct="0">
              <a:buClr>
                <a:schemeClr val="accent1"/>
              </a:buClr>
              <a:buFont typeface="Webdings" pitchFamily="18" charset="2"/>
              <a:buNone/>
            </a:pPr>
            <a:r>
              <a:rPr lang="en-US">
                <a:cs typeface="Arial" charset="0"/>
              </a:rPr>
              <a:t>Germany</a:t>
            </a:r>
          </a:p>
        </p:txBody>
      </p:sp>
      <p:sp>
        <p:nvSpPr>
          <p:cNvPr id="74807" name="TextBox 1"/>
          <p:cNvSpPr txBox="1">
            <a:spLocks noChangeArrowheads="1"/>
          </p:cNvSpPr>
          <p:nvPr/>
        </p:nvSpPr>
        <p:spPr bwMode="gray">
          <a:xfrm>
            <a:off x="8594725" y="1401763"/>
            <a:ext cx="700088" cy="201612"/>
          </a:xfrm>
          <a:prstGeom prst="rect">
            <a:avLst/>
          </a:prstGeom>
          <a:solidFill>
            <a:schemeClr val="bg1"/>
          </a:solidFill>
          <a:ln w="9525">
            <a:noFill/>
            <a:miter lim="800000"/>
            <a:headEnd/>
            <a:tailEnd/>
          </a:ln>
        </p:spPr>
        <p:txBody>
          <a:bodyPr/>
          <a:lstStyle/>
          <a:p>
            <a:pPr eaLnBrk="0" hangingPunct="0">
              <a:buClr>
                <a:schemeClr val="accent1"/>
              </a:buClr>
              <a:buFont typeface="Webdings" pitchFamily="18" charset="2"/>
              <a:buNone/>
            </a:pPr>
            <a:r>
              <a:rPr lang="en-US">
                <a:cs typeface="Arial" charset="0"/>
              </a:rPr>
              <a:t>Greece</a:t>
            </a:r>
          </a:p>
        </p:txBody>
      </p:sp>
      <p:sp>
        <p:nvSpPr>
          <p:cNvPr id="74808" name="TextBox 1"/>
          <p:cNvSpPr txBox="1">
            <a:spLocks noChangeArrowheads="1"/>
          </p:cNvSpPr>
          <p:nvPr/>
        </p:nvSpPr>
        <p:spPr bwMode="auto">
          <a:xfrm>
            <a:off x="8594725" y="1927225"/>
            <a:ext cx="841375" cy="201613"/>
          </a:xfrm>
          <a:prstGeom prst="rect">
            <a:avLst/>
          </a:prstGeom>
          <a:noFill/>
          <a:ln w="9525">
            <a:noFill/>
            <a:miter lim="800000"/>
            <a:headEnd/>
            <a:tailEnd/>
          </a:ln>
        </p:spPr>
        <p:txBody>
          <a:bodyPr/>
          <a:lstStyle/>
          <a:p>
            <a:pPr eaLnBrk="0" hangingPunct="0">
              <a:buClr>
                <a:schemeClr val="accent1"/>
              </a:buClr>
              <a:buFont typeface="Webdings" pitchFamily="18" charset="2"/>
              <a:buNone/>
            </a:pPr>
            <a:r>
              <a:rPr lang="en-US">
                <a:cs typeface="Arial" charset="0"/>
              </a:rPr>
              <a:t>Portugal</a:t>
            </a:r>
          </a:p>
        </p:txBody>
      </p:sp>
      <p:sp>
        <p:nvSpPr>
          <p:cNvPr id="43" name="Oval 42"/>
          <p:cNvSpPr/>
          <p:nvPr/>
        </p:nvSpPr>
        <p:spPr bwMode="auto">
          <a:xfrm>
            <a:off x="8491538" y="1495425"/>
            <a:ext cx="107950" cy="107950"/>
          </a:xfrm>
          <a:prstGeom prst="ellipse">
            <a:avLst/>
          </a:prstGeom>
          <a:solidFill>
            <a:schemeClr val="accent3"/>
          </a:solidFill>
          <a:ln w="9525" cap="flat" cmpd="sng" algn="ctr">
            <a:noFill/>
            <a:prstDash val="solid"/>
            <a:round/>
            <a:headEnd type="none" w="med" len="med"/>
            <a:tailEnd type="none" w="med" len="med"/>
          </a:ln>
          <a:effectLst/>
        </p:spPr>
        <p:txBody>
          <a:bodyPr wrap="none" lIns="0" tIns="0" rIns="0" bIns="0">
            <a:spAutoFit/>
          </a:bodyPr>
          <a:lstStyle/>
          <a:p>
            <a:pPr defTabSz="949325" eaLnBrk="0" hangingPunct="0">
              <a:buClr>
                <a:schemeClr val="accent1"/>
              </a:buClr>
              <a:buFont typeface="Webdings" pitchFamily="18" charset="2"/>
              <a:buNone/>
              <a:defRPr/>
            </a:pPr>
            <a:endParaRPr lang="en-US"/>
          </a:p>
        </p:txBody>
      </p:sp>
      <p:sp>
        <p:nvSpPr>
          <p:cNvPr id="74810" name="Oval 43"/>
          <p:cNvSpPr>
            <a:spLocks noChangeArrowheads="1"/>
          </p:cNvSpPr>
          <p:nvPr/>
        </p:nvSpPr>
        <p:spPr bwMode="auto">
          <a:xfrm>
            <a:off x="8491538" y="2020888"/>
            <a:ext cx="107950" cy="107950"/>
          </a:xfrm>
          <a:prstGeom prst="ellipse">
            <a:avLst/>
          </a:prstGeom>
          <a:solidFill>
            <a:srgbClr val="C0C0C0"/>
          </a:solidFill>
          <a:ln w="9525" algn="ctr">
            <a:noFill/>
            <a:round/>
            <a:headEnd/>
            <a:tailEnd/>
          </a:ln>
        </p:spPr>
        <p:txBody>
          <a:bodyPr wrap="none" lIns="0" tIns="0" rIns="0" bIns="0">
            <a:spAutoFit/>
          </a:bodyPr>
          <a:lstStyle/>
          <a:p>
            <a:pPr defTabSz="949325" eaLnBrk="0" hangingPunct="0">
              <a:buClr>
                <a:schemeClr val="accent1"/>
              </a:buClr>
              <a:buFont typeface="Webdings" pitchFamily="18" charset="2"/>
              <a:buNone/>
            </a:pPr>
            <a:endParaRPr lang="en-US"/>
          </a:p>
        </p:txBody>
      </p:sp>
      <p:sp>
        <p:nvSpPr>
          <p:cNvPr id="74811" name="TextBox 1"/>
          <p:cNvSpPr txBox="1">
            <a:spLocks noChangeArrowheads="1"/>
          </p:cNvSpPr>
          <p:nvPr/>
        </p:nvSpPr>
        <p:spPr bwMode="auto">
          <a:xfrm>
            <a:off x="604838" y="1435100"/>
            <a:ext cx="463550" cy="200025"/>
          </a:xfrm>
          <a:prstGeom prst="rect">
            <a:avLst/>
          </a:prstGeom>
          <a:noFill/>
          <a:ln w="9525">
            <a:noFill/>
            <a:miter lim="800000"/>
            <a:headEnd/>
            <a:tailEnd/>
          </a:ln>
        </p:spPr>
        <p:txBody>
          <a:bodyPr/>
          <a:lstStyle/>
          <a:p>
            <a:pPr algn="ctr" eaLnBrk="0" hangingPunct="0">
              <a:buClr>
                <a:schemeClr val="accent1"/>
              </a:buClr>
              <a:buFont typeface="Webdings" pitchFamily="18" charset="2"/>
              <a:buNone/>
            </a:pPr>
            <a:r>
              <a:rPr lang="en-US">
                <a:cs typeface="Arial" charset="0"/>
              </a:rPr>
              <a:t>35</a:t>
            </a:r>
          </a:p>
        </p:txBody>
      </p:sp>
    </p:spTree>
    <p:custDataLst>
      <p:tags r:id="rId2"/>
    </p:custData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533400" y="417513"/>
            <a:ext cx="8840788" cy="292100"/>
          </a:xfrm>
        </p:spPr>
        <p:txBody>
          <a:bodyPr/>
          <a:lstStyle/>
          <a:p>
            <a:r>
              <a:rPr lang="en-US" smtClean="0"/>
              <a:t>Euro Area Sliding into Recession</a:t>
            </a:r>
          </a:p>
        </p:txBody>
      </p:sp>
      <p:sp>
        <p:nvSpPr>
          <p:cNvPr id="76802" name="Rectangle 3"/>
          <p:cNvSpPr>
            <a:spLocks noChangeArrowheads="1"/>
          </p:cNvSpPr>
          <p:nvPr/>
        </p:nvSpPr>
        <p:spPr bwMode="auto">
          <a:xfrm>
            <a:off x="522288" y="5673725"/>
            <a:ext cx="8839200" cy="738188"/>
          </a:xfrm>
          <a:prstGeom prst="rect">
            <a:avLst/>
          </a:prstGeom>
          <a:noFill/>
          <a:ln w="9525">
            <a:noFill/>
            <a:miter lim="800000"/>
            <a:headEnd/>
            <a:tailEnd/>
          </a:ln>
        </p:spPr>
        <p:txBody>
          <a:bodyPr lIns="0" tIns="0" rIns="0" bIns="0" anchor="b">
            <a:spAutoFit/>
          </a:bodyPr>
          <a:lstStyle/>
          <a:p>
            <a:pPr eaLnBrk="0" hangingPunct="0">
              <a:buFont typeface="Webdings" pitchFamily="18" charset="2"/>
              <a:buNone/>
            </a:pPr>
            <a:r>
              <a:rPr lang="en-GB" sz="800" dirty="0">
                <a:solidFill>
                  <a:srgbClr val="000000"/>
                </a:solidFill>
              </a:rPr>
              <a:t>As of November 30, 2011</a:t>
            </a:r>
          </a:p>
          <a:p>
            <a:pPr eaLnBrk="0" hangingPunct="0">
              <a:buFont typeface="Webdings" pitchFamily="18" charset="2"/>
              <a:buNone/>
            </a:pPr>
            <a:r>
              <a:rPr lang="en-GB" sz="800" dirty="0">
                <a:solidFill>
                  <a:srgbClr val="000000"/>
                </a:solidFill>
              </a:rPr>
              <a:t>*Purchasing Managers Index (PMI): An indicator of the economic health of the manufacturing sector. It is based on five major indicators: new orders, inventory levels, production, supplier deliveries and the employment environment.</a:t>
            </a:r>
          </a:p>
          <a:p>
            <a:pPr eaLnBrk="0" hangingPunct="0"/>
            <a:r>
              <a:rPr lang="en-GB" sz="800" dirty="0">
                <a:solidFill>
                  <a:srgbClr val="000000"/>
                </a:solidFill>
              </a:rPr>
              <a:t>**The Economic Sentiment Indicator is a composite of European Central Bank sector confidence indicators.</a:t>
            </a:r>
          </a:p>
          <a:p>
            <a:pPr eaLnBrk="0" hangingPunct="0"/>
            <a:r>
              <a:rPr lang="en-GB" sz="800" baseline="30000" dirty="0">
                <a:solidFill>
                  <a:srgbClr val="000000"/>
                </a:solidFill>
                <a:latin typeface="Calibri" pitchFamily="34" charset="0"/>
              </a:rPr>
              <a:t>†</a:t>
            </a:r>
            <a:r>
              <a:rPr lang="en-GB" sz="800" dirty="0">
                <a:solidFill>
                  <a:srgbClr val="000000"/>
                </a:solidFill>
              </a:rPr>
              <a:t>Standard Deviation </a:t>
            </a:r>
            <a:r>
              <a:rPr lang="en-US" sz="800" dirty="0"/>
              <a:t>shows how much variation or </a:t>
            </a:r>
            <a:r>
              <a:rPr lang="en-US" sz="800" dirty="0">
                <a:latin typeface="Calibri" pitchFamily="34" charset="0"/>
              </a:rPr>
              <a:t>“</a:t>
            </a:r>
            <a:r>
              <a:rPr lang="en-US" sz="800" dirty="0"/>
              <a:t>dispersion</a:t>
            </a:r>
            <a:r>
              <a:rPr lang="en-US" sz="800" dirty="0">
                <a:latin typeface="Calibri" pitchFamily="34" charset="0"/>
              </a:rPr>
              <a:t>”</a:t>
            </a:r>
            <a:r>
              <a:rPr lang="en-US" sz="800" dirty="0"/>
              <a:t> exists from the average.</a:t>
            </a:r>
            <a:endParaRPr lang="en-GB" sz="800" dirty="0">
              <a:solidFill>
                <a:srgbClr val="000000"/>
              </a:solidFill>
            </a:endParaRPr>
          </a:p>
          <a:p>
            <a:pPr eaLnBrk="0" hangingPunct="0">
              <a:buFont typeface="Webdings" pitchFamily="18" charset="2"/>
              <a:buNone/>
            </a:pPr>
            <a:r>
              <a:rPr lang="en-GB" sz="800" dirty="0">
                <a:solidFill>
                  <a:srgbClr val="000000"/>
                </a:solidFill>
              </a:rPr>
              <a:t>Source: Haver Analytics and </a:t>
            </a:r>
            <a:r>
              <a:rPr lang="en-GB" sz="800" dirty="0" err="1">
                <a:solidFill>
                  <a:srgbClr val="000000"/>
                </a:solidFill>
              </a:rPr>
              <a:t>Markit</a:t>
            </a:r>
            <a:endParaRPr lang="en-GB" sz="800" dirty="0">
              <a:solidFill>
                <a:srgbClr val="000000"/>
              </a:solidFill>
            </a:endParaRPr>
          </a:p>
        </p:txBody>
      </p:sp>
      <p:sp>
        <p:nvSpPr>
          <p:cNvPr id="76803" name="Text Box 4"/>
          <p:cNvSpPr txBox="1">
            <a:spLocks noChangeArrowheads="1"/>
          </p:cNvSpPr>
          <p:nvPr>
            <p:custDataLst>
              <p:tags r:id="rId3"/>
            </p:custDataLst>
          </p:nvPr>
        </p:nvSpPr>
        <p:spPr bwMode="gray">
          <a:xfrm>
            <a:off x="525463" y="1381125"/>
            <a:ext cx="4249737" cy="234950"/>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GB" b="1"/>
              <a:t>Euro-Area Composite PMI* and Economic Sentiment</a:t>
            </a:r>
          </a:p>
          <a:p>
            <a:pPr>
              <a:lnSpc>
                <a:spcPct val="40000"/>
              </a:lnSpc>
              <a:buFont typeface="Webdings" pitchFamily="18" charset="2"/>
              <a:buNone/>
              <a:tabLst>
                <a:tab pos="4254500" algn="r"/>
              </a:tabLst>
            </a:pPr>
            <a:r>
              <a:rPr lang="en-GB" sz="800" b="1" u="sng"/>
              <a:t>	</a:t>
            </a:r>
          </a:p>
        </p:txBody>
      </p:sp>
      <p:graphicFrame>
        <p:nvGraphicFramePr>
          <p:cNvPr id="76804" name="Object 12"/>
          <p:cNvGraphicFramePr>
            <a:graphicFrameLocks/>
          </p:cNvGraphicFramePr>
          <p:nvPr>
            <p:extLst>
              <p:ext uri="{D42A27DB-BD31-4B8C-83A1-F6EECF244321}">
                <p14:modId xmlns:p14="http://schemas.microsoft.com/office/powerpoint/2010/main" val="862350410"/>
              </p:ext>
            </p:extLst>
          </p:nvPr>
        </p:nvGraphicFramePr>
        <p:xfrm>
          <a:off x="766763" y="1654810"/>
          <a:ext cx="3760787" cy="3846513"/>
        </p:xfrm>
        <a:graphic>
          <a:graphicData uri="http://schemas.openxmlformats.org/presentationml/2006/ole">
            <mc:AlternateContent xmlns:mc="http://schemas.openxmlformats.org/markup-compatibility/2006">
              <mc:Choice xmlns:v="urn:schemas-microsoft-com:vml" Requires="v">
                <p:oleObj spid="_x0000_s76843" name="Chart" r:id="rId8" imgW="3724466" imgH="3695890" progId="Excel.Chart.8">
                  <p:embed/>
                </p:oleObj>
              </mc:Choice>
              <mc:Fallback>
                <p:oleObj name="Chart" r:id="rId8" imgW="3724466" imgH="3695890" progId="Excel.Chart.8">
                  <p:embed/>
                  <p:pic>
                    <p:nvPicPr>
                      <p:cNvPr id="0" name="Object 12"/>
                      <p:cNvPicPr>
                        <a:picLocks noChangeArrowheads="1"/>
                      </p:cNvPicPr>
                      <p:nvPr/>
                    </p:nvPicPr>
                    <p:blipFill>
                      <a:blip r:embed="rId9"/>
                      <a:srcRect/>
                      <a:stretch>
                        <a:fillRect/>
                      </a:stretch>
                    </p:blipFill>
                    <p:spPr bwMode="auto">
                      <a:xfrm>
                        <a:off x="766763" y="1654810"/>
                        <a:ext cx="3760787" cy="3846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5" name="Text Box 4"/>
          <p:cNvSpPr txBox="1">
            <a:spLocks noChangeArrowheads="1"/>
          </p:cNvSpPr>
          <p:nvPr>
            <p:custDataLst>
              <p:tags r:id="rId4"/>
            </p:custDataLst>
          </p:nvPr>
        </p:nvSpPr>
        <p:spPr bwMode="gray">
          <a:xfrm>
            <a:off x="5114925" y="1381125"/>
            <a:ext cx="4249738" cy="246063"/>
          </a:xfrm>
          <a:prstGeom prst="rect">
            <a:avLst/>
          </a:prstGeom>
          <a:noFill/>
          <a:ln w="9525">
            <a:noFill/>
            <a:miter lim="800000"/>
            <a:headEnd/>
            <a:tailEnd/>
          </a:ln>
        </p:spPr>
        <p:txBody>
          <a:bodyPr lIns="0" tIns="0" rIns="0" bIns="0">
            <a:spAutoFit/>
          </a:bodyPr>
          <a:lstStyle/>
          <a:p>
            <a:pPr>
              <a:buFont typeface="Webdings" pitchFamily="18" charset="2"/>
              <a:buNone/>
              <a:tabLst>
                <a:tab pos="4254500" algn="r"/>
              </a:tabLst>
            </a:pPr>
            <a:r>
              <a:rPr lang="en-GB" b="1"/>
              <a:t>Manufacturing PMI</a:t>
            </a:r>
          </a:p>
          <a:p>
            <a:pPr>
              <a:lnSpc>
                <a:spcPct val="40000"/>
              </a:lnSpc>
              <a:buFont typeface="Webdings" pitchFamily="18" charset="2"/>
              <a:buNone/>
              <a:tabLst>
                <a:tab pos="4254500" algn="r"/>
              </a:tabLst>
            </a:pPr>
            <a:r>
              <a:rPr lang="en-GB" sz="800" b="1" u="sng"/>
              <a:t>	</a:t>
            </a:r>
          </a:p>
        </p:txBody>
      </p:sp>
      <p:graphicFrame>
        <p:nvGraphicFramePr>
          <p:cNvPr id="76806" name="Object 31"/>
          <p:cNvGraphicFramePr>
            <a:graphicFrameLocks/>
          </p:cNvGraphicFramePr>
          <p:nvPr>
            <p:extLst>
              <p:ext uri="{D42A27DB-BD31-4B8C-83A1-F6EECF244321}">
                <p14:modId xmlns:p14="http://schemas.microsoft.com/office/powerpoint/2010/main" val="1140391967"/>
              </p:ext>
            </p:extLst>
          </p:nvPr>
        </p:nvGraphicFramePr>
        <p:xfrm>
          <a:off x="5421313" y="1646873"/>
          <a:ext cx="3784600" cy="3854450"/>
        </p:xfrm>
        <a:graphic>
          <a:graphicData uri="http://schemas.openxmlformats.org/presentationml/2006/ole">
            <mc:AlternateContent xmlns:mc="http://schemas.openxmlformats.org/markup-compatibility/2006">
              <mc:Choice xmlns:v="urn:schemas-microsoft-com:vml" Requires="v">
                <p:oleObj spid="_x0000_s76844" name="Chart" r:id="rId11" imgW="3743325" imgH="3705034" progId="Excel.Chart.8">
                  <p:embed/>
                </p:oleObj>
              </mc:Choice>
              <mc:Fallback>
                <p:oleObj name="Chart" r:id="rId11" imgW="3743325" imgH="3705034" progId="Excel.Chart.8">
                  <p:embed/>
                  <p:pic>
                    <p:nvPicPr>
                      <p:cNvPr id="0" name="Object 31"/>
                      <p:cNvPicPr>
                        <a:picLocks noChangeArrowheads="1"/>
                      </p:cNvPicPr>
                      <p:nvPr/>
                    </p:nvPicPr>
                    <p:blipFill>
                      <a:blip r:embed="rId12"/>
                      <a:srcRect/>
                      <a:stretch>
                        <a:fillRect/>
                      </a:stretch>
                    </p:blipFill>
                    <p:spPr bwMode="auto">
                      <a:xfrm>
                        <a:off x="5421313" y="1646873"/>
                        <a:ext cx="3784600" cy="385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07" name="Text Box 32"/>
          <p:cNvSpPr txBox="1">
            <a:spLocks noChangeArrowheads="1"/>
          </p:cNvSpPr>
          <p:nvPr/>
        </p:nvSpPr>
        <p:spPr bwMode="auto">
          <a:xfrm>
            <a:off x="-1882775" y="1947863"/>
            <a:ext cx="1543050" cy="1384300"/>
          </a:xfrm>
          <a:prstGeom prst="rect">
            <a:avLst/>
          </a:prstGeom>
          <a:noFill/>
          <a:ln w="9525">
            <a:noFill/>
            <a:miter lim="800000"/>
            <a:headEnd/>
            <a:tailEnd/>
          </a:ln>
        </p:spPr>
        <p:txBody>
          <a:bodyPr lIns="0" tIns="0" rIns="0" bIns="0">
            <a:spAutoFit/>
          </a:bodyPr>
          <a:lstStyle/>
          <a:p>
            <a:pPr algn="ctr" defTabSz="949325" eaLnBrk="0" hangingPunct="0">
              <a:spcBef>
                <a:spcPct val="50000"/>
              </a:spcBef>
              <a:buClr>
                <a:schemeClr val="accent1"/>
              </a:buClr>
              <a:buFont typeface="Webdings" pitchFamily="18" charset="2"/>
              <a:buNone/>
            </a:pPr>
            <a:r>
              <a:rPr lang="en-US" sz="1800" b="1">
                <a:solidFill>
                  <a:srgbClr val="FF0000"/>
                </a:solidFill>
              </a:rPr>
              <a:t>Data Source: Dec 1st FI Forecast Package </a:t>
            </a:r>
            <a:br>
              <a:rPr lang="en-US" sz="1800" b="1">
                <a:solidFill>
                  <a:srgbClr val="FF0000"/>
                </a:solidFill>
              </a:rPr>
            </a:br>
            <a:r>
              <a:rPr lang="en-US" sz="1800" b="1">
                <a:solidFill>
                  <a:srgbClr val="FF0000"/>
                </a:solidFill>
              </a:rPr>
              <a:t>pgs 9 &amp; 10</a:t>
            </a:r>
          </a:p>
        </p:txBody>
      </p:sp>
      <p:sp>
        <p:nvSpPr>
          <p:cNvPr id="76808" name="TextBox 2"/>
          <p:cNvSpPr txBox="1">
            <a:spLocks noChangeArrowheads="1"/>
          </p:cNvSpPr>
          <p:nvPr/>
        </p:nvSpPr>
        <p:spPr bwMode="auto">
          <a:xfrm rot="16200000">
            <a:off x="-170655" y="3352641"/>
            <a:ext cx="1573212" cy="276225"/>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Standard Deviation</a:t>
            </a:r>
            <a:r>
              <a:rPr lang="en-US" baseline="30000">
                <a:latin typeface="Calibri" pitchFamily="34" charset="0"/>
              </a:rPr>
              <a:t>†</a:t>
            </a:r>
            <a:endParaRPr lang="en-US" baseline="30000"/>
          </a:p>
        </p:txBody>
      </p:sp>
      <p:sp>
        <p:nvSpPr>
          <p:cNvPr id="76809" name="TextBox 6"/>
          <p:cNvSpPr txBox="1">
            <a:spLocks noChangeArrowheads="1"/>
          </p:cNvSpPr>
          <p:nvPr/>
        </p:nvSpPr>
        <p:spPr bwMode="auto">
          <a:xfrm>
            <a:off x="4359910" y="3289935"/>
            <a:ext cx="552450" cy="276225"/>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dirty="0"/>
              <a:t>ESI**</a:t>
            </a:r>
          </a:p>
        </p:txBody>
      </p:sp>
      <p:sp>
        <p:nvSpPr>
          <p:cNvPr id="76810" name="TextBox 11"/>
          <p:cNvSpPr txBox="1">
            <a:spLocks noChangeArrowheads="1"/>
          </p:cNvSpPr>
          <p:nvPr/>
        </p:nvSpPr>
        <p:spPr bwMode="auto">
          <a:xfrm>
            <a:off x="4359910" y="3629660"/>
            <a:ext cx="458788" cy="276225"/>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PMI</a:t>
            </a:r>
          </a:p>
        </p:txBody>
      </p:sp>
      <p:sp>
        <p:nvSpPr>
          <p:cNvPr id="76811" name="TextBox 12"/>
          <p:cNvSpPr txBox="1">
            <a:spLocks noChangeArrowheads="1"/>
          </p:cNvSpPr>
          <p:nvPr/>
        </p:nvSpPr>
        <p:spPr bwMode="auto">
          <a:xfrm>
            <a:off x="8771573" y="3740150"/>
            <a:ext cx="866775" cy="461962"/>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dirty="0"/>
              <a:t>Global ex</a:t>
            </a:r>
            <a:br>
              <a:rPr lang="en-US" dirty="0"/>
            </a:br>
            <a:r>
              <a:rPr lang="en-US" dirty="0"/>
              <a:t>Euro Area</a:t>
            </a:r>
          </a:p>
        </p:txBody>
      </p:sp>
      <p:sp>
        <p:nvSpPr>
          <p:cNvPr id="76812" name="TextBox 14"/>
          <p:cNvSpPr txBox="1">
            <a:spLocks noChangeArrowheads="1"/>
          </p:cNvSpPr>
          <p:nvPr/>
        </p:nvSpPr>
        <p:spPr bwMode="auto">
          <a:xfrm>
            <a:off x="8771573" y="4901565"/>
            <a:ext cx="867097" cy="276999"/>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dirty="0" smtClean="0"/>
              <a:t>Euro Area</a:t>
            </a:r>
            <a:endParaRPr lang="en-US" dirty="0"/>
          </a:p>
        </p:txBody>
      </p:sp>
      <p:sp>
        <p:nvSpPr>
          <p:cNvPr id="76813" name="TextBox 15"/>
          <p:cNvSpPr txBox="1">
            <a:spLocks noChangeArrowheads="1"/>
          </p:cNvSpPr>
          <p:nvPr/>
        </p:nvSpPr>
        <p:spPr bwMode="auto">
          <a:xfrm rot="16200000">
            <a:off x="4947444" y="3335179"/>
            <a:ext cx="714375" cy="277813"/>
          </a:xfrm>
          <a:prstGeom prst="rect">
            <a:avLst/>
          </a:prstGeom>
          <a:noFill/>
          <a:ln w="9525">
            <a:noFill/>
            <a:miter lim="800000"/>
            <a:headEnd/>
            <a:tailEnd/>
          </a:ln>
        </p:spPr>
        <p:txBody>
          <a:bodyPr wrap="none">
            <a:spAutoFit/>
          </a:bodyPr>
          <a:lstStyle/>
          <a:p>
            <a:pPr eaLnBrk="0" hangingPunct="0">
              <a:buClr>
                <a:schemeClr val="accent1"/>
              </a:buClr>
              <a:buFont typeface="Webdings" pitchFamily="18" charset="2"/>
              <a:buNone/>
            </a:pPr>
            <a:r>
              <a:rPr lang="en-US"/>
              <a:t>Percent</a:t>
            </a:r>
          </a:p>
        </p:txBody>
      </p:sp>
      <p:sp>
        <p:nvSpPr>
          <p:cNvPr id="76814" name="Slide Number Placeholder 7"/>
          <p:cNvSpPr>
            <a:spLocks noGrp="1"/>
          </p:cNvSpPr>
          <p:nvPr>
            <p:ph type="sldNum" sz="quarter" idx="10"/>
          </p:nvPr>
        </p:nvSpPr>
        <p:spPr>
          <a:noFill/>
        </p:spPr>
        <p:txBody>
          <a:bodyPr/>
          <a:lstStyle/>
          <a:p>
            <a:fld id="{343021E9-B9EF-4ADB-9D57-F89FF8C33562}" type="slidenum">
              <a:rPr lang="en-US"/>
              <a:pPr/>
              <a:t>7</a:t>
            </a:fld>
            <a:endParaRPr lang="en-US"/>
          </a:p>
        </p:txBody>
      </p:sp>
    </p:spTree>
    <p:custDataLst>
      <p:tags r:id="rId2"/>
    </p:custData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2"/>
          <p:cNvSpPr txBox="1">
            <a:spLocks noChangeArrowheads="1"/>
          </p:cNvSpPr>
          <p:nvPr>
            <p:custDataLst>
              <p:tags r:id="rId3"/>
            </p:custDataLst>
          </p:nvPr>
        </p:nvSpPr>
        <p:spPr bwMode="gray">
          <a:xfrm>
            <a:off x="3522663" y="1331913"/>
            <a:ext cx="2857500" cy="395287"/>
          </a:xfrm>
          <a:prstGeom prst="rect">
            <a:avLst/>
          </a:prstGeom>
          <a:noFill/>
          <a:ln w="9525">
            <a:noFill/>
            <a:miter lim="800000"/>
            <a:headEnd/>
            <a:tailEnd/>
          </a:ln>
        </p:spPr>
        <p:txBody>
          <a:bodyPr lIns="0" tIns="0" rIns="0" bIns="0">
            <a:spAutoFit/>
          </a:bodyPr>
          <a:lstStyle/>
          <a:p>
            <a:pPr algn="ctr" defTabSz="850900"/>
            <a:r>
              <a:rPr lang="en-US" sz="1400" b="1"/>
              <a:t>World Economic Growth Forecast</a:t>
            </a:r>
          </a:p>
          <a:p>
            <a:pPr algn="ctr" defTabSz="850900"/>
            <a:r>
              <a:rPr lang="en-US"/>
              <a:t>Percent Average Annual Rate</a:t>
            </a:r>
          </a:p>
        </p:txBody>
      </p:sp>
      <p:sp>
        <p:nvSpPr>
          <p:cNvPr id="95234" name="Rectangle 3"/>
          <p:cNvSpPr>
            <a:spLocks noGrp="1" noChangeArrowheads="1"/>
          </p:cNvSpPr>
          <p:nvPr>
            <p:ph type="title"/>
          </p:nvPr>
        </p:nvSpPr>
        <p:spPr>
          <a:xfrm>
            <a:off x="533400" y="417513"/>
            <a:ext cx="8840788" cy="292100"/>
          </a:xfrm>
        </p:spPr>
        <p:txBody>
          <a:bodyPr/>
          <a:lstStyle/>
          <a:p>
            <a:r>
              <a:rPr lang="en-US" smtClean="0"/>
              <a:t>Despite Euro Area Weakness, the Global Economic Recovery Continues </a:t>
            </a:r>
          </a:p>
        </p:txBody>
      </p:sp>
      <p:sp>
        <p:nvSpPr>
          <p:cNvPr id="95235" name="Rectangle 4"/>
          <p:cNvSpPr>
            <a:spLocks noChangeArrowheads="1"/>
          </p:cNvSpPr>
          <p:nvPr>
            <p:custDataLst>
              <p:tags r:id="rId4"/>
            </p:custDataLst>
          </p:nvPr>
        </p:nvSpPr>
        <p:spPr bwMode="gray">
          <a:xfrm>
            <a:off x="523875" y="5786438"/>
            <a:ext cx="8839200" cy="615950"/>
          </a:xfrm>
          <a:prstGeom prst="rect">
            <a:avLst/>
          </a:prstGeom>
          <a:noFill/>
          <a:ln w="9525">
            <a:noFill/>
            <a:miter lim="800000"/>
            <a:headEnd/>
            <a:tailEnd/>
          </a:ln>
        </p:spPr>
        <p:txBody>
          <a:bodyPr lIns="0" tIns="0" rIns="0" bIns="0" anchor="b">
            <a:spAutoFit/>
          </a:bodyPr>
          <a:lstStyle/>
          <a:p>
            <a:pPr defTabSz="850900"/>
            <a:r>
              <a:rPr lang="en-US" sz="800" b="1"/>
              <a:t>Forecasts are subject to change.</a:t>
            </a:r>
          </a:p>
          <a:p>
            <a:pPr defTabSz="850900"/>
            <a:r>
              <a:rPr lang="en-US" sz="800"/>
              <a:t>As of January 3, 2012</a:t>
            </a:r>
          </a:p>
          <a:p>
            <a:pPr defTabSz="850900"/>
            <a:r>
              <a:rPr lang="en-US" sz="800"/>
              <a:t>*Eastern Europe, Middle East and Africa (including Hungary, Poland, Turkey, Russia and South Africa).</a:t>
            </a:r>
          </a:p>
          <a:p>
            <a:pPr defTabSz="850900"/>
            <a:r>
              <a:rPr lang="en-US" sz="800"/>
              <a:t>Note: Consensus estimates are based on the latest available survey from November 2011.  </a:t>
            </a:r>
          </a:p>
          <a:p>
            <a:pPr defTabSz="850900"/>
            <a:r>
              <a:rPr lang="en-US" sz="800"/>
              <a:t>Source: Consensus Economics and AllianceBernstein</a:t>
            </a:r>
          </a:p>
        </p:txBody>
      </p:sp>
      <p:graphicFrame>
        <p:nvGraphicFramePr>
          <p:cNvPr id="95236" name="Object 6"/>
          <p:cNvGraphicFramePr>
            <a:graphicFrameLocks/>
          </p:cNvGraphicFramePr>
          <p:nvPr/>
        </p:nvGraphicFramePr>
        <p:xfrm>
          <a:off x="1592263" y="1806575"/>
          <a:ext cx="3103562" cy="3932238"/>
        </p:xfrm>
        <a:graphic>
          <a:graphicData uri="http://schemas.openxmlformats.org/presentationml/2006/ole">
            <mc:AlternateContent xmlns:mc="http://schemas.openxmlformats.org/markup-compatibility/2006">
              <mc:Choice xmlns:v="urn:schemas-microsoft-com:vml" Requires="v">
                <p:oleObj spid="_x0000_s95270" r:id="rId7" imgW="3103133" imgH="3932261" progId="Excel.Chart.8">
                  <p:embed/>
                </p:oleObj>
              </mc:Choice>
              <mc:Fallback>
                <p:oleObj r:id="rId7" imgW="3103133" imgH="3932261" progId="Excel.Chart.8">
                  <p:embed/>
                  <p:pic>
                    <p:nvPicPr>
                      <p:cNvPr id="0" name="Object 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2263" y="1806575"/>
                        <a:ext cx="3103562" cy="393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37" name="Object 7"/>
          <p:cNvGraphicFramePr>
            <a:graphicFrameLocks/>
          </p:cNvGraphicFramePr>
          <p:nvPr/>
        </p:nvGraphicFramePr>
        <p:xfrm>
          <a:off x="5956300" y="1806575"/>
          <a:ext cx="3348038" cy="3932238"/>
        </p:xfrm>
        <a:graphic>
          <a:graphicData uri="http://schemas.openxmlformats.org/presentationml/2006/ole">
            <mc:AlternateContent xmlns:mc="http://schemas.openxmlformats.org/markup-compatibility/2006">
              <mc:Choice xmlns:v="urn:schemas-microsoft-com:vml" Requires="v">
                <p:oleObj spid="_x0000_s95271" r:id="rId9" imgW="3346994" imgH="3932261" progId="Excel.Chart.8">
                  <p:embed/>
                </p:oleObj>
              </mc:Choice>
              <mc:Fallback>
                <p:oleObj r:id="rId9" imgW="3346994" imgH="3932261" progId="Excel.Chart.8">
                  <p:embed/>
                  <p:pic>
                    <p:nvPicPr>
                      <p:cNvPr id="0" name="Object 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6300" y="1806575"/>
                        <a:ext cx="3348038" cy="393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238" name="Text Box 8"/>
          <p:cNvSpPr txBox="1">
            <a:spLocks noChangeArrowheads="1"/>
          </p:cNvSpPr>
          <p:nvPr/>
        </p:nvSpPr>
        <p:spPr bwMode="auto">
          <a:xfrm>
            <a:off x="5426075" y="1960563"/>
            <a:ext cx="1062038" cy="260350"/>
          </a:xfrm>
          <a:prstGeom prst="rect">
            <a:avLst/>
          </a:prstGeom>
          <a:noFill/>
          <a:ln w="9525">
            <a:noFill/>
            <a:miter lim="800000"/>
            <a:headEnd/>
            <a:tailEnd/>
          </a:ln>
        </p:spPr>
        <p:txBody>
          <a:bodyPr wrap="none" anchor="b"/>
          <a:lstStyle/>
          <a:p>
            <a:pPr algn="r"/>
            <a:r>
              <a:rPr lang="en-US" sz="1100"/>
              <a:t>Asia ex Japan</a:t>
            </a:r>
          </a:p>
        </p:txBody>
      </p:sp>
      <p:sp>
        <p:nvSpPr>
          <p:cNvPr id="95239" name="Text Box 9"/>
          <p:cNvSpPr txBox="1">
            <a:spLocks noChangeArrowheads="1"/>
          </p:cNvSpPr>
          <p:nvPr/>
        </p:nvSpPr>
        <p:spPr bwMode="auto">
          <a:xfrm>
            <a:off x="5759450" y="2789238"/>
            <a:ext cx="728663" cy="260350"/>
          </a:xfrm>
          <a:prstGeom prst="rect">
            <a:avLst/>
          </a:prstGeom>
          <a:noFill/>
          <a:ln w="9525">
            <a:noFill/>
            <a:miter lim="800000"/>
            <a:headEnd/>
            <a:tailEnd/>
          </a:ln>
        </p:spPr>
        <p:txBody>
          <a:bodyPr wrap="none" anchor="b"/>
          <a:lstStyle/>
          <a:p>
            <a:pPr algn="r"/>
            <a:r>
              <a:rPr lang="en-US" sz="1100"/>
              <a:t>US</a:t>
            </a:r>
          </a:p>
        </p:txBody>
      </p:sp>
      <p:sp>
        <p:nvSpPr>
          <p:cNvPr id="95240" name="Text Box 10"/>
          <p:cNvSpPr txBox="1">
            <a:spLocks noChangeArrowheads="1"/>
          </p:cNvSpPr>
          <p:nvPr/>
        </p:nvSpPr>
        <p:spPr bwMode="auto">
          <a:xfrm>
            <a:off x="5449888" y="2373313"/>
            <a:ext cx="1038225" cy="260350"/>
          </a:xfrm>
          <a:prstGeom prst="rect">
            <a:avLst/>
          </a:prstGeom>
          <a:noFill/>
          <a:ln w="9525">
            <a:noFill/>
            <a:miter lim="800000"/>
            <a:headEnd/>
            <a:tailEnd/>
          </a:ln>
        </p:spPr>
        <p:txBody>
          <a:bodyPr wrap="none" anchor="b"/>
          <a:lstStyle/>
          <a:p>
            <a:pPr algn="r"/>
            <a:r>
              <a:rPr lang="en-US" sz="1100"/>
              <a:t>Latin America</a:t>
            </a:r>
          </a:p>
        </p:txBody>
      </p:sp>
      <p:sp>
        <p:nvSpPr>
          <p:cNvPr id="95241" name="Text Box 11"/>
          <p:cNvSpPr txBox="1">
            <a:spLocks noChangeArrowheads="1"/>
          </p:cNvSpPr>
          <p:nvPr/>
        </p:nvSpPr>
        <p:spPr bwMode="auto">
          <a:xfrm>
            <a:off x="5899150" y="3217863"/>
            <a:ext cx="588963" cy="260350"/>
          </a:xfrm>
          <a:prstGeom prst="rect">
            <a:avLst/>
          </a:prstGeom>
          <a:noFill/>
          <a:ln w="9525">
            <a:noFill/>
            <a:miter lim="800000"/>
            <a:headEnd/>
            <a:tailEnd/>
          </a:ln>
        </p:spPr>
        <p:txBody>
          <a:bodyPr wrap="none" anchor="b"/>
          <a:lstStyle/>
          <a:p>
            <a:pPr algn="r"/>
            <a:r>
              <a:rPr lang="en-US" sz="1100"/>
              <a:t>EEMEA*</a:t>
            </a:r>
          </a:p>
        </p:txBody>
      </p:sp>
      <p:sp>
        <p:nvSpPr>
          <p:cNvPr id="95242" name="Text Box 12"/>
          <p:cNvSpPr txBox="1">
            <a:spLocks noChangeArrowheads="1"/>
          </p:cNvSpPr>
          <p:nvPr/>
        </p:nvSpPr>
        <p:spPr bwMode="auto">
          <a:xfrm>
            <a:off x="5813425" y="3636963"/>
            <a:ext cx="674688" cy="260350"/>
          </a:xfrm>
          <a:prstGeom prst="rect">
            <a:avLst/>
          </a:prstGeom>
          <a:noFill/>
          <a:ln w="9525">
            <a:noFill/>
            <a:miter lim="800000"/>
            <a:headEnd/>
            <a:tailEnd/>
          </a:ln>
        </p:spPr>
        <p:txBody>
          <a:bodyPr wrap="none" anchor="b"/>
          <a:lstStyle/>
          <a:p>
            <a:pPr algn="r"/>
            <a:r>
              <a:rPr lang="en-US" sz="1100"/>
              <a:t>Global</a:t>
            </a:r>
          </a:p>
        </p:txBody>
      </p:sp>
      <p:sp>
        <p:nvSpPr>
          <p:cNvPr id="95243" name="Text Box 13"/>
          <p:cNvSpPr txBox="1">
            <a:spLocks noChangeArrowheads="1"/>
          </p:cNvSpPr>
          <p:nvPr/>
        </p:nvSpPr>
        <p:spPr bwMode="auto">
          <a:xfrm>
            <a:off x="6108700" y="4056063"/>
            <a:ext cx="379413" cy="260350"/>
          </a:xfrm>
          <a:prstGeom prst="rect">
            <a:avLst/>
          </a:prstGeom>
          <a:noFill/>
          <a:ln w="9525">
            <a:noFill/>
            <a:miter lim="800000"/>
            <a:headEnd/>
            <a:tailEnd/>
          </a:ln>
        </p:spPr>
        <p:txBody>
          <a:bodyPr wrap="none" anchor="b"/>
          <a:lstStyle/>
          <a:p>
            <a:pPr algn="r"/>
            <a:r>
              <a:rPr lang="en-US" sz="1100"/>
              <a:t>Canada</a:t>
            </a:r>
          </a:p>
        </p:txBody>
      </p:sp>
      <p:sp>
        <p:nvSpPr>
          <p:cNvPr id="95244" name="Text Box 14"/>
          <p:cNvSpPr txBox="1">
            <a:spLocks noChangeArrowheads="1"/>
          </p:cNvSpPr>
          <p:nvPr/>
        </p:nvSpPr>
        <p:spPr bwMode="auto">
          <a:xfrm>
            <a:off x="5675313" y="4475163"/>
            <a:ext cx="812800" cy="260350"/>
          </a:xfrm>
          <a:prstGeom prst="rect">
            <a:avLst/>
          </a:prstGeom>
          <a:noFill/>
          <a:ln w="9525">
            <a:noFill/>
            <a:miter lim="800000"/>
            <a:headEnd/>
            <a:tailEnd/>
          </a:ln>
        </p:spPr>
        <p:txBody>
          <a:bodyPr wrap="none" anchor="b"/>
          <a:lstStyle/>
          <a:p>
            <a:pPr algn="r"/>
            <a:r>
              <a:rPr lang="en-US" sz="1100"/>
              <a:t>Japan</a:t>
            </a:r>
          </a:p>
        </p:txBody>
      </p:sp>
      <p:sp>
        <p:nvSpPr>
          <p:cNvPr id="95245" name="Text Box 15"/>
          <p:cNvSpPr txBox="1">
            <a:spLocks noChangeArrowheads="1"/>
          </p:cNvSpPr>
          <p:nvPr/>
        </p:nvSpPr>
        <p:spPr bwMode="auto">
          <a:xfrm>
            <a:off x="6108700" y="4894263"/>
            <a:ext cx="379413" cy="260350"/>
          </a:xfrm>
          <a:prstGeom prst="rect">
            <a:avLst/>
          </a:prstGeom>
          <a:noFill/>
          <a:ln w="9525">
            <a:noFill/>
            <a:miter lim="800000"/>
            <a:headEnd/>
            <a:tailEnd/>
          </a:ln>
        </p:spPr>
        <p:txBody>
          <a:bodyPr wrap="none" anchor="b"/>
          <a:lstStyle/>
          <a:p>
            <a:pPr algn="r"/>
            <a:r>
              <a:rPr lang="en-US" sz="1100"/>
              <a:t>UK</a:t>
            </a:r>
          </a:p>
        </p:txBody>
      </p:sp>
      <p:sp>
        <p:nvSpPr>
          <p:cNvPr id="95246" name="Text Box 16"/>
          <p:cNvSpPr txBox="1">
            <a:spLocks noChangeArrowheads="1"/>
          </p:cNvSpPr>
          <p:nvPr/>
        </p:nvSpPr>
        <p:spPr bwMode="auto">
          <a:xfrm>
            <a:off x="5484813" y="5292725"/>
            <a:ext cx="565150" cy="260350"/>
          </a:xfrm>
          <a:prstGeom prst="rect">
            <a:avLst/>
          </a:prstGeom>
          <a:noFill/>
          <a:ln w="9525">
            <a:noFill/>
            <a:miter lim="800000"/>
            <a:headEnd/>
            <a:tailEnd/>
          </a:ln>
        </p:spPr>
        <p:txBody>
          <a:bodyPr wrap="none" anchor="b"/>
          <a:lstStyle/>
          <a:p>
            <a:pPr algn="r"/>
            <a:r>
              <a:rPr lang="en-US" sz="1100"/>
              <a:t>Euro Area</a:t>
            </a:r>
          </a:p>
        </p:txBody>
      </p:sp>
      <p:sp>
        <p:nvSpPr>
          <p:cNvPr id="95247" name="Text Box 17"/>
          <p:cNvSpPr txBox="1">
            <a:spLocks noChangeArrowheads="1"/>
          </p:cNvSpPr>
          <p:nvPr/>
        </p:nvSpPr>
        <p:spPr bwMode="auto">
          <a:xfrm>
            <a:off x="1093788" y="1955800"/>
            <a:ext cx="1062037" cy="260350"/>
          </a:xfrm>
          <a:prstGeom prst="rect">
            <a:avLst/>
          </a:prstGeom>
          <a:noFill/>
          <a:ln w="9525">
            <a:noFill/>
            <a:miter lim="800000"/>
            <a:headEnd/>
            <a:tailEnd/>
          </a:ln>
        </p:spPr>
        <p:txBody>
          <a:bodyPr wrap="none" anchor="b">
            <a:spAutoFit/>
          </a:bodyPr>
          <a:lstStyle/>
          <a:p>
            <a:pPr algn="dist"/>
            <a:r>
              <a:rPr lang="en-US" sz="1100"/>
              <a:t>Asia ex Japan</a:t>
            </a:r>
          </a:p>
        </p:txBody>
      </p:sp>
      <p:sp>
        <p:nvSpPr>
          <p:cNvPr id="95248" name="Text Box 18"/>
          <p:cNvSpPr txBox="1">
            <a:spLocks noChangeArrowheads="1"/>
          </p:cNvSpPr>
          <p:nvPr/>
        </p:nvSpPr>
        <p:spPr bwMode="auto">
          <a:xfrm>
            <a:off x="1427163" y="2374900"/>
            <a:ext cx="728662" cy="260350"/>
          </a:xfrm>
          <a:prstGeom prst="rect">
            <a:avLst/>
          </a:prstGeom>
          <a:noFill/>
          <a:ln w="9525">
            <a:noFill/>
            <a:miter lim="800000"/>
            <a:headEnd/>
            <a:tailEnd/>
          </a:ln>
        </p:spPr>
        <p:txBody>
          <a:bodyPr wrap="none" anchor="b">
            <a:spAutoFit/>
          </a:bodyPr>
          <a:lstStyle/>
          <a:p>
            <a:pPr algn="dist"/>
            <a:r>
              <a:rPr lang="en-US" sz="1100"/>
              <a:t>EEMEA*</a:t>
            </a:r>
          </a:p>
        </p:txBody>
      </p:sp>
      <p:sp>
        <p:nvSpPr>
          <p:cNvPr id="95249" name="Text Box 19"/>
          <p:cNvSpPr txBox="1">
            <a:spLocks noChangeArrowheads="1"/>
          </p:cNvSpPr>
          <p:nvPr/>
        </p:nvSpPr>
        <p:spPr bwMode="auto">
          <a:xfrm>
            <a:off x="1117600" y="2794000"/>
            <a:ext cx="1038225" cy="260350"/>
          </a:xfrm>
          <a:prstGeom prst="rect">
            <a:avLst/>
          </a:prstGeom>
          <a:noFill/>
          <a:ln w="9525">
            <a:noFill/>
            <a:miter lim="800000"/>
            <a:headEnd/>
            <a:tailEnd/>
          </a:ln>
        </p:spPr>
        <p:txBody>
          <a:bodyPr wrap="none" anchor="b">
            <a:spAutoFit/>
          </a:bodyPr>
          <a:lstStyle/>
          <a:p>
            <a:pPr algn="dist"/>
            <a:r>
              <a:rPr lang="en-US" sz="1100"/>
              <a:t>Latin America</a:t>
            </a:r>
          </a:p>
        </p:txBody>
      </p:sp>
      <p:sp>
        <p:nvSpPr>
          <p:cNvPr id="95250" name="Text Box 20"/>
          <p:cNvSpPr txBox="1">
            <a:spLocks noChangeArrowheads="1"/>
          </p:cNvSpPr>
          <p:nvPr/>
        </p:nvSpPr>
        <p:spPr bwMode="auto">
          <a:xfrm>
            <a:off x="1566863" y="3213100"/>
            <a:ext cx="588962" cy="260350"/>
          </a:xfrm>
          <a:prstGeom prst="rect">
            <a:avLst/>
          </a:prstGeom>
          <a:noFill/>
          <a:ln w="9525">
            <a:noFill/>
            <a:miter lim="800000"/>
            <a:headEnd/>
            <a:tailEnd/>
          </a:ln>
        </p:spPr>
        <p:txBody>
          <a:bodyPr wrap="none" anchor="b">
            <a:spAutoFit/>
          </a:bodyPr>
          <a:lstStyle/>
          <a:p>
            <a:pPr algn="dist"/>
            <a:r>
              <a:rPr lang="en-US" sz="1100"/>
              <a:t>Global</a:t>
            </a:r>
          </a:p>
        </p:txBody>
      </p:sp>
      <p:sp>
        <p:nvSpPr>
          <p:cNvPr id="95251" name="Text Box 21"/>
          <p:cNvSpPr txBox="1">
            <a:spLocks noChangeArrowheads="1"/>
          </p:cNvSpPr>
          <p:nvPr/>
        </p:nvSpPr>
        <p:spPr bwMode="auto">
          <a:xfrm>
            <a:off x="1481138" y="3632200"/>
            <a:ext cx="674687" cy="260350"/>
          </a:xfrm>
          <a:prstGeom prst="rect">
            <a:avLst/>
          </a:prstGeom>
          <a:noFill/>
          <a:ln w="9525">
            <a:noFill/>
            <a:miter lim="800000"/>
            <a:headEnd/>
            <a:tailEnd/>
          </a:ln>
        </p:spPr>
        <p:txBody>
          <a:bodyPr wrap="none" anchor="b">
            <a:spAutoFit/>
          </a:bodyPr>
          <a:lstStyle/>
          <a:p>
            <a:pPr algn="dist"/>
            <a:r>
              <a:rPr lang="en-US" sz="1100"/>
              <a:t>Canada</a:t>
            </a:r>
          </a:p>
        </p:txBody>
      </p:sp>
      <p:sp>
        <p:nvSpPr>
          <p:cNvPr id="95252" name="Text Box 22"/>
          <p:cNvSpPr txBox="1">
            <a:spLocks noChangeArrowheads="1"/>
          </p:cNvSpPr>
          <p:nvPr/>
        </p:nvSpPr>
        <p:spPr bwMode="auto">
          <a:xfrm>
            <a:off x="1776413" y="4051300"/>
            <a:ext cx="379412" cy="260350"/>
          </a:xfrm>
          <a:prstGeom prst="rect">
            <a:avLst/>
          </a:prstGeom>
          <a:noFill/>
          <a:ln w="9525">
            <a:noFill/>
            <a:miter lim="800000"/>
            <a:headEnd/>
            <a:tailEnd/>
          </a:ln>
        </p:spPr>
        <p:txBody>
          <a:bodyPr wrap="none" anchor="b">
            <a:spAutoFit/>
          </a:bodyPr>
          <a:lstStyle/>
          <a:p>
            <a:pPr algn="dist"/>
            <a:r>
              <a:rPr lang="en-US" sz="1100"/>
              <a:t>US</a:t>
            </a:r>
          </a:p>
        </p:txBody>
      </p:sp>
      <p:sp>
        <p:nvSpPr>
          <p:cNvPr id="95253" name="Text Box 23"/>
          <p:cNvSpPr txBox="1">
            <a:spLocks noChangeArrowheads="1"/>
          </p:cNvSpPr>
          <p:nvPr/>
        </p:nvSpPr>
        <p:spPr bwMode="auto">
          <a:xfrm>
            <a:off x="1343025" y="4470400"/>
            <a:ext cx="812800" cy="260350"/>
          </a:xfrm>
          <a:prstGeom prst="rect">
            <a:avLst/>
          </a:prstGeom>
          <a:noFill/>
          <a:ln w="9525">
            <a:noFill/>
            <a:miter lim="800000"/>
            <a:headEnd/>
            <a:tailEnd/>
          </a:ln>
        </p:spPr>
        <p:txBody>
          <a:bodyPr wrap="none" anchor="b">
            <a:spAutoFit/>
          </a:bodyPr>
          <a:lstStyle/>
          <a:p>
            <a:pPr algn="dist"/>
            <a:r>
              <a:rPr lang="en-US" sz="1100"/>
              <a:t>Euro Area</a:t>
            </a:r>
          </a:p>
        </p:txBody>
      </p:sp>
      <p:sp>
        <p:nvSpPr>
          <p:cNvPr id="95254" name="Text Box 24"/>
          <p:cNvSpPr txBox="1">
            <a:spLocks noChangeArrowheads="1"/>
          </p:cNvSpPr>
          <p:nvPr/>
        </p:nvSpPr>
        <p:spPr bwMode="auto">
          <a:xfrm>
            <a:off x="1776413" y="4889500"/>
            <a:ext cx="379412" cy="260350"/>
          </a:xfrm>
          <a:prstGeom prst="rect">
            <a:avLst/>
          </a:prstGeom>
          <a:noFill/>
          <a:ln w="9525">
            <a:noFill/>
            <a:miter lim="800000"/>
            <a:headEnd/>
            <a:tailEnd/>
          </a:ln>
        </p:spPr>
        <p:txBody>
          <a:bodyPr wrap="none" anchor="b">
            <a:spAutoFit/>
          </a:bodyPr>
          <a:lstStyle/>
          <a:p>
            <a:pPr algn="dist"/>
            <a:r>
              <a:rPr lang="en-US" sz="1100"/>
              <a:t>UK</a:t>
            </a:r>
          </a:p>
        </p:txBody>
      </p:sp>
      <p:sp>
        <p:nvSpPr>
          <p:cNvPr id="95255" name="Text Box 25"/>
          <p:cNvSpPr txBox="1">
            <a:spLocks noChangeArrowheads="1"/>
          </p:cNvSpPr>
          <p:nvPr/>
        </p:nvSpPr>
        <p:spPr bwMode="auto">
          <a:xfrm>
            <a:off x="2165350" y="5287963"/>
            <a:ext cx="565150" cy="260350"/>
          </a:xfrm>
          <a:prstGeom prst="rect">
            <a:avLst/>
          </a:prstGeom>
          <a:noFill/>
          <a:ln w="9525">
            <a:noFill/>
            <a:miter lim="800000"/>
            <a:headEnd/>
            <a:tailEnd/>
          </a:ln>
        </p:spPr>
        <p:txBody>
          <a:bodyPr wrap="none" anchor="b">
            <a:spAutoFit/>
          </a:bodyPr>
          <a:lstStyle/>
          <a:p>
            <a:pPr algn="dist"/>
            <a:r>
              <a:rPr lang="en-US" sz="1100"/>
              <a:t>Japan</a:t>
            </a:r>
          </a:p>
        </p:txBody>
      </p:sp>
      <p:sp>
        <p:nvSpPr>
          <p:cNvPr id="95256" name="Text Box 26"/>
          <p:cNvSpPr txBox="1">
            <a:spLocks noChangeArrowheads="1"/>
          </p:cNvSpPr>
          <p:nvPr/>
        </p:nvSpPr>
        <p:spPr bwMode="auto">
          <a:xfrm>
            <a:off x="2865438" y="1682750"/>
            <a:ext cx="336550" cy="182563"/>
          </a:xfrm>
          <a:prstGeom prst="rect">
            <a:avLst/>
          </a:prstGeom>
          <a:noFill/>
          <a:ln w="9525">
            <a:noFill/>
            <a:miter lim="800000"/>
            <a:headEnd/>
            <a:tailEnd/>
          </a:ln>
        </p:spPr>
        <p:txBody>
          <a:bodyPr wrap="none" lIns="0" tIns="0" rIns="0" bIns="0">
            <a:spAutoFit/>
          </a:bodyPr>
          <a:lstStyle/>
          <a:p>
            <a:pPr defTabSz="949325" eaLnBrk="0" hangingPunct="0">
              <a:buClr>
                <a:schemeClr val="accent1"/>
              </a:buClr>
              <a:buFont typeface="Webdings" pitchFamily="18" charset="2"/>
              <a:buNone/>
            </a:pPr>
            <a:r>
              <a:rPr lang="en-US" b="1"/>
              <a:t>2011</a:t>
            </a:r>
          </a:p>
        </p:txBody>
      </p:sp>
      <p:sp>
        <p:nvSpPr>
          <p:cNvPr id="95257" name="Text Box 27"/>
          <p:cNvSpPr txBox="1">
            <a:spLocks noChangeArrowheads="1"/>
          </p:cNvSpPr>
          <p:nvPr/>
        </p:nvSpPr>
        <p:spPr bwMode="auto">
          <a:xfrm>
            <a:off x="7419975" y="1682750"/>
            <a:ext cx="336550" cy="182563"/>
          </a:xfrm>
          <a:prstGeom prst="rect">
            <a:avLst/>
          </a:prstGeom>
          <a:noFill/>
          <a:ln w="9525">
            <a:noFill/>
            <a:miter lim="800000"/>
            <a:headEnd/>
            <a:tailEnd/>
          </a:ln>
        </p:spPr>
        <p:txBody>
          <a:bodyPr wrap="none" lIns="0" tIns="0" rIns="0" bIns="0">
            <a:spAutoFit/>
          </a:bodyPr>
          <a:lstStyle/>
          <a:p>
            <a:pPr defTabSz="949325" eaLnBrk="0" hangingPunct="0">
              <a:buClr>
                <a:schemeClr val="accent1"/>
              </a:buClr>
              <a:buFont typeface="Webdings" pitchFamily="18" charset="2"/>
              <a:buNone/>
            </a:pPr>
            <a:r>
              <a:rPr lang="en-US" b="1"/>
              <a:t>2012</a:t>
            </a:r>
          </a:p>
        </p:txBody>
      </p:sp>
      <p:sp>
        <p:nvSpPr>
          <p:cNvPr id="95258" name="Text Box 28"/>
          <p:cNvSpPr txBox="1">
            <a:spLocks noChangeArrowheads="1"/>
          </p:cNvSpPr>
          <p:nvPr/>
        </p:nvSpPr>
        <p:spPr bwMode="gray">
          <a:xfrm>
            <a:off x="3711575" y="4562475"/>
            <a:ext cx="1374775" cy="457200"/>
          </a:xfrm>
          <a:prstGeom prst="rect">
            <a:avLst/>
          </a:prstGeom>
          <a:noFill/>
          <a:ln w="9525">
            <a:noFill/>
            <a:miter lim="800000"/>
            <a:headEnd/>
            <a:tailEnd/>
          </a:ln>
        </p:spPr>
        <p:txBody>
          <a:bodyPr lIns="0" tIns="0" rIns="0" bIns="0">
            <a:spAutoFit/>
          </a:bodyPr>
          <a:lstStyle/>
          <a:p>
            <a:pPr marL="169863" indent="-169863" defTabSz="949325" eaLnBrk="0" hangingPunct="0">
              <a:spcBef>
                <a:spcPct val="50000"/>
              </a:spcBef>
              <a:buClr>
                <a:schemeClr val="accent1"/>
              </a:buClr>
              <a:buFont typeface="Wingdings" pitchFamily="2" charset="2"/>
              <a:buChar char="n"/>
            </a:pPr>
            <a:r>
              <a:rPr lang="en-US"/>
              <a:t>AllianceBernstein</a:t>
            </a:r>
          </a:p>
          <a:p>
            <a:pPr marL="169863" indent="-169863" defTabSz="949325" eaLnBrk="0" hangingPunct="0">
              <a:spcBef>
                <a:spcPct val="50000"/>
              </a:spcBef>
              <a:buClr>
                <a:schemeClr val="accent2"/>
              </a:buClr>
              <a:buFont typeface="Wingdings" pitchFamily="2" charset="2"/>
              <a:buChar char="n"/>
            </a:pPr>
            <a:r>
              <a:rPr lang="en-US"/>
              <a:t>Consensus</a:t>
            </a:r>
          </a:p>
        </p:txBody>
      </p:sp>
      <p:sp>
        <p:nvSpPr>
          <p:cNvPr id="95259" name="Rectangle 30"/>
          <p:cNvSpPr>
            <a:spLocks noChangeArrowheads="1"/>
          </p:cNvSpPr>
          <p:nvPr/>
        </p:nvSpPr>
        <p:spPr bwMode="auto">
          <a:xfrm>
            <a:off x="3633788" y="4527550"/>
            <a:ext cx="1530350" cy="525463"/>
          </a:xfrm>
          <a:prstGeom prst="rect">
            <a:avLst/>
          </a:prstGeom>
          <a:noFill/>
          <a:ln w="9525" algn="ctr">
            <a:solidFill>
              <a:schemeClr val="folHlink"/>
            </a:solidFill>
            <a:miter lim="800000"/>
            <a:headEnd/>
            <a:tailEnd/>
          </a:ln>
        </p:spPr>
        <p:txBody>
          <a:bodyPr lIns="0" tIns="0" rIns="0" bIns="0" anchor="ctr">
            <a:spAutoFit/>
          </a:bodyPr>
          <a:lstStyle/>
          <a:p>
            <a:pPr eaLnBrk="0" hangingPunct="0">
              <a:buClr>
                <a:schemeClr val="accent1"/>
              </a:buClr>
              <a:buFont typeface="Webdings" pitchFamily="18" charset="2"/>
              <a:buNone/>
            </a:pPr>
            <a:endParaRPr lang="en-US"/>
          </a:p>
        </p:txBody>
      </p:sp>
      <p:sp>
        <p:nvSpPr>
          <p:cNvPr id="95260" name="Text Box 32"/>
          <p:cNvSpPr txBox="1">
            <a:spLocks noChangeArrowheads="1"/>
          </p:cNvSpPr>
          <p:nvPr/>
        </p:nvSpPr>
        <p:spPr bwMode="auto">
          <a:xfrm>
            <a:off x="-1882775" y="1947863"/>
            <a:ext cx="1543050" cy="1522412"/>
          </a:xfrm>
          <a:prstGeom prst="rect">
            <a:avLst/>
          </a:prstGeom>
          <a:noFill/>
          <a:ln w="9525">
            <a:noFill/>
            <a:miter lim="800000"/>
            <a:headEnd/>
            <a:tailEnd/>
          </a:ln>
        </p:spPr>
        <p:txBody>
          <a:bodyPr lIns="0" tIns="0" rIns="0" bIns="0">
            <a:spAutoFit/>
          </a:bodyPr>
          <a:lstStyle/>
          <a:p>
            <a:pPr algn="ctr" defTabSz="949325" eaLnBrk="0" hangingPunct="0">
              <a:spcBef>
                <a:spcPct val="50000"/>
              </a:spcBef>
              <a:buClr>
                <a:schemeClr val="accent1"/>
              </a:buClr>
              <a:buFont typeface="Webdings" pitchFamily="18" charset="2"/>
              <a:buNone/>
            </a:pPr>
            <a:r>
              <a:rPr lang="en-US" sz="1800" b="1">
                <a:solidFill>
                  <a:srgbClr val="FF0000"/>
                </a:solidFill>
              </a:rPr>
              <a:t>UPDATED</a:t>
            </a:r>
          </a:p>
          <a:p>
            <a:pPr algn="ctr" defTabSz="949325" eaLnBrk="0" hangingPunct="0">
              <a:spcBef>
                <a:spcPct val="50000"/>
              </a:spcBef>
              <a:buClr>
                <a:schemeClr val="accent1"/>
              </a:buClr>
              <a:buFont typeface="Webdings" pitchFamily="18" charset="2"/>
              <a:buNone/>
            </a:pPr>
            <a:r>
              <a:rPr lang="en-US" sz="1800" b="1">
                <a:solidFill>
                  <a:srgbClr val="FF0000"/>
                </a:solidFill>
              </a:rPr>
              <a:t>Data Source: Dec 1st FI Forecast Package</a:t>
            </a:r>
          </a:p>
        </p:txBody>
      </p:sp>
      <p:sp>
        <p:nvSpPr>
          <p:cNvPr id="95261" name="Slide Number Placeholder 3"/>
          <p:cNvSpPr>
            <a:spLocks noGrp="1"/>
          </p:cNvSpPr>
          <p:nvPr>
            <p:ph type="sldNum" sz="quarter" idx="10"/>
          </p:nvPr>
        </p:nvSpPr>
        <p:spPr>
          <a:noFill/>
        </p:spPr>
        <p:txBody>
          <a:bodyPr/>
          <a:lstStyle/>
          <a:p>
            <a:fld id="{D5995A0A-CF43-4396-8264-946B4C97377C}" type="slidenum">
              <a:rPr lang="en-US"/>
              <a:pPr/>
              <a:t>8</a:t>
            </a:fld>
            <a:endParaRPr lang="en-US"/>
          </a:p>
        </p:txBody>
      </p:sp>
    </p:spTree>
    <p:custDataLst>
      <p:tags r:id="rId2"/>
    </p:custData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ONTSIZE" val="16"/>
</p:tagLst>
</file>

<file path=ppt/tags/tag10.xml><?xml version="1.0" encoding="utf-8"?>
<p:tagLst xmlns:a="http://schemas.openxmlformats.org/drawingml/2006/main" xmlns:r="http://schemas.openxmlformats.org/officeDocument/2006/relationships" xmlns:p="http://schemas.openxmlformats.org/presentationml/2006/main">
  <p:tag name="TAG" val="No"/>
</p:tagLst>
</file>

<file path=ppt/tags/tag100.xml><?xml version="1.0" encoding="utf-8"?>
<p:tagLst xmlns:a="http://schemas.openxmlformats.org/drawingml/2006/main" xmlns:r="http://schemas.openxmlformats.org/officeDocument/2006/relationships" xmlns:p="http://schemas.openxmlformats.org/presentationml/2006/main">
  <p:tag name="TAG" val="No"/>
</p:tagLst>
</file>

<file path=ppt/tags/tag101.xml><?xml version="1.0" encoding="utf-8"?>
<p:tagLst xmlns:a="http://schemas.openxmlformats.org/drawingml/2006/main" xmlns:r="http://schemas.openxmlformats.org/officeDocument/2006/relationships" xmlns:p="http://schemas.openxmlformats.org/presentationml/2006/main">
  <p:tag name="FONTSIZE" val="16"/>
</p:tagLst>
</file>

<file path=ppt/tags/tag102.xml><?xml version="1.0" encoding="utf-8"?>
<p:tagLst xmlns:a="http://schemas.openxmlformats.org/drawingml/2006/main" xmlns:r="http://schemas.openxmlformats.org/officeDocument/2006/relationships" xmlns:p="http://schemas.openxmlformats.org/presentationml/2006/main">
  <p:tag name="TAG" val="No"/>
</p:tagLst>
</file>

<file path=ppt/tags/tag103.xml><?xml version="1.0" encoding="utf-8"?>
<p:tagLst xmlns:a="http://schemas.openxmlformats.org/drawingml/2006/main" xmlns:r="http://schemas.openxmlformats.org/officeDocument/2006/relationships" xmlns:p="http://schemas.openxmlformats.org/presentationml/2006/main">
  <p:tag name="TAG" val="No"/>
</p:tagLst>
</file>

<file path=ppt/tags/tag104.xml><?xml version="1.0" encoding="utf-8"?>
<p:tagLst xmlns:a="http://schemas.openxmlformats.org/drawingml/2006/main" xmlns:r="http://schemas.openxmlformats.org/officeDocument/2006/relationships" xmlns:p="http://schemas.openxmlformats.org/presentationml/2006/main">
  <p:tag name="TAG" val="No"/>
</p:tagLst>
</file>

<file path=ppt/tags/tag105.xml><?xml version="1.0" encoding="utf-8"?>
<p:tagLst xmlns:a="http://schemas.openxmlformats.org/drawingml/2006/main" xmlns:r="http://schemas.openxmlformats.org/officeDocument/2006/relationships" xmlns:p="http://schemas.openxmlformats.org/presentationml/2006/main">
  <p:tag name="TAG" val="No"/>
</p:tagLst>
</file>

<file path=ppt/tags/tag106.xml><?xml version="1.0" encoding="utf-8"?>
<p:tagLst xmlns:a="http://schemas.openxmlformats.org/drawingml/2006/main" xmlns:r="http://schemas.openxmlformats.org/officeDocument/2006/relationships" xmlns:p="http://schemas.openxmlformats.org/presentationml/2006/main">
  <p:tag name="TAG" val="Yes"/>
</p:tagLst>
</file>

<file path=ppt/tags/tag107.xml><?xml version="1.0" encoding="utf-8"?>
<p:tagLst xmlns:a="http://schemas.openxmlformats.org/drawingml/2006/main" xmlns:r="http://schemas.openxmlformats.org/officeDocument/2006/relationships" xmlns:p="http://schemas.openxmlformats.org/presentationml/2006/main">
  <p:tag name="1345NATIVESLIDEID" val="148395267"/>
  <p:tag name="1345ISWORKING" val="False"/>
  <p:tag name="1345PROVISIONAL" val="False"/>
  <p:tag name="1345CUSTOMIZED" val="1"/>
  <p:tag name="1345PRESID" val="0"/>
  <p:tag name="1345PRESENTATIONSLOTID" val="148395266"/>
  <p:tag name="1345VERSION" val="3"/>
  <p:tag name="1345PARENTSLOTID" val="0"/>
  <p:tag name="1345APPROVEDID" val="1"/>
  <p:tag name="FONTSIZE" val="16"/>
</p:tagLst>
</file>

<file path=ppt/tags/tag108.xml><?xml version="1.0" encoding="utf-8"?>
<p:tagLst xmlns:a="http://schemas.openxmlformats.org/drawingml/2006/main" xmlns:r="http://schemas.openxmlformats.org/officeDocument/2006/relationships" xmlns:p="http://schemas.openxmlformats.org/presentationml/2006/main">
  <p:tag name="TAG" val="No"/>
</p:tagLst>
</file>

<file path=ppt/tags/tag109.xml><?xml version="1.0" encoding="utf-8"?>
<p:tagLst xmlns:a="http://schemas.openxmlformats.org/drawingml/2006/main" xmlns:r="http://schemas.openxmlformats.org/officeDocument/2006/relationships" xmlns:p="http://schemas.openxmlformats.org/presentationml/2006/main">
  <p:tag name="1345NATIVESLIDEID" val="148395267"/>
  <p:tag name="1345ISWORKING" val="False"/>
  <p:tag name="1345PROVISIONAL" val="False"/>
  <p:tag name="1345CUSTOMIZED" val="1"/>
  <p:tag name="1345PRESID" val="0"/>
  <p:tag name="1345PRESENTATIONSLOTID" val="148395266"/>
  <p:tag name="1345VERSION" val="3"/>
  <p:tag name="1345PARENTSLOTID" val="0"/>
  <p:tag name="1345APPROVEDID" val="1"/>
  <p:tag name="FONTSIZE" val="16"/>
</p:tagLst>
</file>

<file path=ppt/tags/tag11.xml><?xml version="1.0" encoding="utf-8"?>
<p:tagLst xmlns:a="http://schemas.openxmlformats.org/drawingml/2006/main" xmlns:r="http://schemas.openxmlformats.org/officeDocument/2006/relationships" xmlns:p="http://schemas.openxmlformats.org/presentationml/2006/main">
  <p:tag name="1345NATIVESLIDEID" val="215151223"/>
  <p:tag name="1345ISWORKING" val="False"/>
  <p:tag name="1345PROVISIONAL" val="False"/>
  <p:tag name="1345PRESID" val="33807"/>
  <p:tag name="1345PRESENTATIONSLOTID" val="215164136"/>
  <p:tag name="1345VERSION" val="3"/>
  <p:tag name="1345PARENTSLOTID" val="215151222"/>
  <p:tag name="1345APPROVEDID" val="1"/>
  <p:tag name="1345CANEDIT" val="1"/>
  <p:tag name="1345RETIRED" val="33807"/>
  <p:tag name="FONTSIZE" val="16"/>
</p:tagLst>
</file>

<file path=ppt/tags/tag110.xml><?xml version="1.0" encoding="utf-8"?>
<p:tagLst xmlns:a="http://schemas.openxmlformats.org/drawingml/2006/main" xmlns:r="http://schemas.openxmlformats.org/officeDocument/2006/relationships" xmlns:p="http://schemas.openxmlformats.org/presentationml/2006/main">
  <p:tag name="1345NATIVESLIDEID" val="148395267"/>
  <p:tag name="1345ISWORKING" val="False"/>
  <p:tag name="1345PROVISIONAL" val="False"/>
  <p:tag name="1345CUSTOMIZED" val="1"/>
  <p:tag name="1345PRESID" val="0"/>
  <p:tag name="1345PRESENTATIONSLOTID" val="148395266"/>
  <p:tag name="1345VERSION" val="3"/>
  <p:tag name="1345PARENTSLOTID" val="0"/>
  <p:tag name="1345APPROVEDID" val="1"/>
  <p:tag name="FONTSIZE" val="16"/>
</p:tagLst>
</file>

<file path=ppt/tags/tag12.xml><?xml version="1.0" encoding="utf-8"?>
<p:tagLst xmlns:a="http://schemas.openxmlformats.org/drawingml/2006/main" xmlns:r="http://schemas.openxmlformats.org/officeDocument/2006/relationships" xmlns:p="http://schemas.openxmlformats.org/presentationml/2006/main">
  <p:tag name="TAG" val="Yes"/>
</p:tagLst>
</file>

<file path=ppt/tags/tag13.xml><?xml version="1.0" encoding="utf-8"?>
<p:tagLst xmlns:a="http://schemas.openxmlformats.org/drawingml/2006/main" xmlns:r="http://schemas.openxmlformats.org/officeDocument/2006/relationships" xmlns:p="http://schemas.openxmlformats.org/presentationml/2006/main">
  <p:tag name="TAG" val="No"/>
</p:tagLst>
</file>

<file path=ppt/tags/tag14.xml><?xml version="1.0" encoding="utf-8"?>
<p:tagLst xmlns:a="http://schemas.openxmlformats.org/drawingml/2006/main" xmlns:r="http://schemas.openxmlformats.org/officeDocument/2006/relationships" xmlns:p="http://schemas.openxmlformats.org/presentationml/2006/main">
  <p:tag name="FONTSIZE" val="16"/>
</p:tagLst>
</file>

<file path=ppt/tags/tag15.xml><?xml version="1.0" encoding="utf-8"?>
<p:tagLst xmlns:a="http://schemas.openxmlformats.org/drawingml/2006/main" xmlns:r="http://schemas.openxmlformats.org/officeDocument/2006/relationships" xmlns:p="http://schemas.openxmlformats.org/presentationml/2006/main">
  <p:tag name="FONTSIZE" val="16"/>
</p:tagLst>
</file>

<file path=ppt/tags/tag16.xml><?xml version="1.0" encoding="utf-8"?>
<p:tagLst xmlns:a="http://schemas.openxmlformats.org/drawingml/2006/main" xmlns:r="http://schemas.openxmlformats.org/officeDocument/2006/relationships" xmlns:p="http://schemas.openxmlformats.org/presentationml/2006/main">
  <p:tag name="TAG" val="Yes"/>
</p:tagLst>
</file>

<file path=ppt/tags/tag17.xml><?xml version="1.0" encoding="utf-8"?>
<p:tagLst xmlns:a="http://schemas.openxmlformats.org/drawingml/2006/main" xmlns:r="http://schemas.openxmlformats.org/officeDocument/2006/relationships" xmlns:p="http://schemas.openxmlformats.org/presentationml/2006/main">
  <p:tag name="TAG" val="No"/>
</p:tagLst>
</file>

<file path=ppt/tags/tag18.xml><?xml version="1.0" encoding="utf-8"?>
<p:tagLst xmlns:a="http://schemas.openxmlformats.org/drawingml/2006/main" xmlns:r="http://schemas.openxmlformats.org/officeDocument/2006/relationships" xmlns:p="http://schemas.openxmlformats.org/presentationml/2006/main">
  <p:tag name="FONTSIZE" val="16"/>
</p:tagLst>
</file>

<file path=ppt/tags/tag19.xml><?xml version="1.0" encoding="utf-8"?>
<p:tagLst xmlns:a="http://schemas.openxmlformats.org/drawingml/2006/main" xmlns:r="http://schemas.openxmlformats.org/officeDocument/2006/relationships" xmlns:p="http://schemas.openxmlformats.org/presentationml/2006/main">
  <p:tag name="TAG" val="No"/>
</p:tagLst>
</file>

<file path=ppt/tags/tag2.xml><?xml version="1.0" encoding="utf-8"?>
<p:tagLst xmlns:a="http://schemas.openxmlformats.org/drawingml/2006/main" xmlns:r="http://schemas.openxmlformats.org/officeDocument/2006/relationships" xmlns:p="http://schemas.openxmlformats.org/presentationml/2006/main">
  <p:tag name="FONTSIZE" val="16"/>
</p:tagLst>
</file>

<file path=ppt/tags/tag20.xml><?xml version="1.0" encoding="utf-8"?>
<p:tagLst xmlns:a="http://schemas.openxmlformats.org/drawingml/2006/main" xmlns:r="http://schemas.openxmlformats.org/officeDocument/2006/relationships" xmlns:p="http://schemas.openxmlformats.org/presentationml/2006/main">
  <p:tag name="TAG" val="No"/>
</p:tagLst>
</file>

<file path=ppt/tags/tag21.xml><?xml version="1.0" encoding="utf-8"?>
<p:tagLst xmlns:a="http://schemas.openxmlformats.org/drawingml/2006/main" xmlns:r="http://schemas.openxmlformats.org/officeDocument/2006/relationships" xmlns:p="http://schemas.openxmlformats.org/presentationml/2006/main">
  <p:tag name="FONTSIZE" val="16"/>
</p:tagLst>
</file>

<file path=ppt/tags/tag22.xml><?xml version="1.0" encoding="utf-8"?>
<p:tagLst xmlns:a="http://schemas.openxmlformats.org/drawingml/2006/main" xmlns:r="http://schemas.openxmlformats.org/officeDocument/2006/relationships" xmlns:p="http://schemas.openxmlformats.org/presentationml/2006/main">
  <p:tag name="TAG" val="No"/>
</p:tagLst>
</file>

<file path=ppt/tags/tag23.xml><?xml version="1.0" encoding="utf-8"?>
<p:tagLst xmlns:a="http://schemas.openxmlformats.org/drawingml/2006/main" xmlns:r="http://schemas.openxmlformats.org/officeDocument/2006/relationships" xmlns:p="http://schemas.openxmlformats.org/presentationml/2006/main">
  <p:tag name="TAG" val="Yes"/>
</p:tagLst>
</file>

<file path=ppt/tags/tag24.xml><?xml version="1.0" encoding="utf-8"?>
<p:tagLst xmlns:a="http://schemas.openxmlformats.org/drawingml/2006/main" xmlns:r="http://schemas.openxmlformats.org/officeDocument/2006/relationships" xmlns:p="http://schemas.openxmlformats.org/presentationml/2006/main">
  <p:tag name="FONTSIZE" val="16"/>
</p:tagLst>
</file>

<file path=ppt/tags/tag25.xml><?xml version="1.0" encoding="utf-8"?>
<p:tagLst xmlns:a="http://schemas.openxmlformats.org/drawingml/2006/main" xmlns:r="http://schemas.openxmlformats.org/officeDocument/2006/relationships" xmlns:p="http://schemas.openxmlformats.org/presentationml/2006/main">
  <p:tag name="TAG" val="No"/>
</p:tagLst>
</file>

<file path=ppt/tags/tag26.xml><?xml version="1.0" encoding="utf-8"?>
<p:tagLst xmlns:a="http://schemas.openxmlformats.org/drawingml/2006/main" xmlns:r="http://schemas.openxmlformats.org/officeDocument/2006/relationships" xmlns:p="http://schemas.openxmlformats.org/presentationml/2006/main">
  <p:tag name="TAG" val="No"/>
</p:tagLst>
</file>

<file path=ppt/tags/tag27.xml><?xml version="1.0" encoding="utf-8"?>
<p:tagLst xmlns:a="http://schemas.openxmlformats.org/drawingml/2006/main" xmlns:r="http://schemas.openxmlformats.org/officeDocument/2006/relationships" xmlns:p="http://schemas.openxmlformats.org/presentationml/2006/main">
  <p:tag name="TAG" val="No"/>
</p:tagLst>
</file>

<file path=ppt/tags/tag28.xml><?xml version="1.0" encoding="utf-8"?>
<p:tagLst xmlns:a="http://schemas.openxmlformats.org/drawingml/2006/main" xmlns:r="http://schemas.openxmlformats.org/officeDocument/2006/relationships" xmlns:p="http://schemas.openxmlformats.org/presentationml/2006/main">
  <p:tag name="FONTSIZE" val="16"/>
</p:tagLst>
</file>

<file path=ppt/tags/tag29.xml><?xml version="1.0" encoding="utf-8"?>
<p:tagLst xmlns:a="http://schemas.openxmlformats.org/drawingml/2006/main" xmlns:r="http://schemas.openxmlformats.org/officeDocument/2006/relationships" xmlns:p="http://schemas.openxmlformats.org/presentationml/2006/main">
  <p:tag name="TAG" val="Yes"/>
</p:tagLst>
</file>

<file path=ppt/tags/tag3.xml><?xml version="1.0" encoding="utf-8"?>
<p:tagLst xmlns:a="http://schemas.openxmlformats.org/drawingml/2006/main" xmlns:r="http://schemas.openxmlformats.org/officeDocument/2006/relationships" xmlns:p="http://schemas.openxmlformats.org/presentationml/2006/main">
  <p:tag name="TAG" val="No"/>
</p:tagLst>
</file>

<file path=ppt/tags/tag30.xml><?xml version="1.0" encoding="utf-8"?>
<p:tagLst xmlns:a="http://schemas.openxmlformats.org/drawingml/2006/main" xmlns:r="http://schemas.openxmlformats.org/officeDocument/2006/relationships" xmlns:p="http://schemas.openxmlformats.org/presentationml/2006/main">
  <p:tag name="TAG" val="No"/>
</p:tagLst>
</file>

<file path=ppt/tags/tag31.xml><?xml version="1.0" encoding="utf-8"?>
<p:tagLst xmlns:a="http://schemas.openxmlformats.org/drawingml/2006/main" xmlns:r="http://schemas.openxmlformats.org/officeDocument/2006/relationships" xmlns:p="http://schemas.openxmlformats.org/presentationml/2006/main">
  <p:tag name="TAG" val="No"/>
</p:tagLst>
</file>

<file path=ppt/tags/tag32.xml><?xml version="1.0" encoding="utf-8"?>
<p:tagLst xmlns:a="http://schemas.openxmlformats.org/drawingml/2006/main" xmlns:r="http://schemas.openxmlformats.org/officeDocument/2006/relationships" xmlns:p="http://schemas.openxmlformats.org/presentationml/2006/main">
  <p:tag name="FONTSIZE" val="16"/>
</p:tagLst>
</file>

<file path=ppt/tags/tag33.xml><?xml version="1.0" encoding="utf-8"?>
<p:tagLst xmlns:a="http://schemas.openxmlformats.org/drawingml/2006/main" xmlns:r="http://schemas.openxmlformats.org/officeDocument/2006/relationships" xmlns:p="http://schemas.openxmlformats.org/presentationml/2006/main">
  <p:tag name="TAG" val="No"/>
</p:tagLst>
</file>

<file path=ppt/tags/tag34.xml><?xml version="1.0" encoding="utf-8"?>
<p:tagLst xmlns:a="http://schemas.openxmlformats.org/drawingml/2006/main" xmlns:r="http://schemas.openxmlformats.org/officeDocument/2006/relationships" xmlns:p="http://schemas.openxmlformats.org/presentationml/2006/main">
  <p:tag name="TAG" val="No"/>
</p:tagLst>
</file>

<file path=ppt/tags/tag35.xml><?xml version="1.0" encoding="utf-8"?>
<p:tagLst xmlns:a="http://schemas.openxmlformats.org/drawingml/2006/main" xmlns:r="http://schemas.openxmlformats.org/officeDocument/2006/relationships" xmlns:p="http://schemas.openxmlformats.org/presentationml/2006/main">
  <p:tag name="TAG" val="No"/>
</p:tagLst>
</file>

<file path=ppt/tags/tag36.xml><?xml version="1.0" encoding="utf-8"?>
<p:tagLst xmlns:a="http://schemas.openxmlformats.org/drawingml/2006/main" xmlns:r="http://schemas.openxmlformats.org/officeDocument/2006/relationships" xmlns:p="http://schemas.openxmlformats.org/presentationml/2006/main">
  <p:tag name="TAG" val="No"/>
</p:tagLst>
</file>

<file path=ppt/tags/tag37.xml><?xml version="1.0" encoding="utf-8"?>
<p:tagLst xmlns:a="http://schemas.openxmlformats.org/drawingml/2006/main" xmlns:r="http://schemas.openxmlformats.org/officeDocument/2006/relationships" xmlns:p="http://schemas.openxmlformats.org/presentationml/2006/main">
  <p:tag name="1345PRESID" val="28700"/>
  <p:tag name="1345PARENTSLOTID" val="0"/>
  <p:tag name="1345APPROVEDID" val="1"/>
  <p:tag name="FONTSIZE" val="16"/>
</p:tagLst>
</file>

<file path=ppt/tags/tag38.xml><?xml version="1.0" encoding="utf-8"?>
<p:tagLst xmlns:a="http://schemas.openxmlformats.org/drawingml/2006/main" xmlns:r="http://schemas.openxmlformats.org/officeDocument/2006/relationships" xmlns:p="http://schemas.openxmlformats.org/presentationml/2006/main">
  <p:tag name="TAG" val="No"/>
</p:tagLst>
</file>

<file path=ppt/tags/tag39.xml><?xml version="1.0" encoding="utf-8"?>
<p:tagLst xmlns:a="http://schemas.openxmlformats.org/drawingml/2006/main" xmlns:r="http://schemas.openxmlformats.org/officeDocument/2006/relationships" xmlns:p="http://schemas.openxmlformats.org/presentationml/2006/main">
  <p:tag name="TAG" val="No"/>
</p:tagLst>
</file>

<file path=ppt/tags/tag4.xml><?xml version="1.0" encoding="utf-8"?>
<p:tagLst xmlns:a="http://schemas.openxmlformats.org/drawingml/2006/main" xmlns:r="http://schemas.openxmlformats.org/officeDocument/2006/relationships" xmlns:p="http://schemas.openxmlformats.org/presentationml/2006/main">
  <p:tag name="TAG" val="No"/>
</p:tagLst>
</file>

<file path=ppt/tags/tag40.xml><?xml version="1.0" encoding="utf-8"?>
<p:tagLst xmlns:a="http://schemas.openxmlformats.org/drawingml/2006/main" xmlns:r="http://schemas.openxmlformats.org/officeDocument/2006/relationships" xmlns:p="http://schemas.openxmlformats.org/presentationml/2006/main">
  <p:tag name="TAG" val="No"/>
</p:tagLst>
</file>

<file path=ppt/tags/tag41.xml><?xml version="1.0" encoding="utf-8"?>
<p:tagLst xmlns:a="http://schemas.openxmlformats.org/drawingml/2006/main" xmlns:r="http://schemas.openxmlformats.org/officeDocument/2006/relationships" xmlns:p="http://schemas.openxmlformats.org/presentationml/2006/main">
  <p:tag name="1345PROVISIONAL" val="False"/>
  <p:tag name="1345ISWORKING" val="True"/>
  <p:tag name="1345NATIVESLIDEID" val="211808599"/>
  <p:tag name="1345PRESID" val="0"/>
  <p:tag name="1345PRESENTATIONSLOTID" val="211808600"/>
  <p:tag name="1345VERSION" val="1"/>
  <p:tag name="1345PARENTSLOTID" val="0"/>
  <p:tag name="1345APPROVEDID" val="211808630"/>
  <p:tag name="1345CANEDIT" val="1"/>
  <p:tag name="FONTSIZE" val="16"/>
</p:tagLst>
</file>

<file path=ppt/tags/tag42.xml><?xml version="1.0" encoding="utf-8"?>
<p:tagLst xmlns:a="http://schemas.openxmlformats.org/drawingml/2006/main" xmlns:r="http://schemas.openxmlformats.org/officeDocument/2006/relationships" xmlns:p="http://schemas.openxmlformats.org/presentationml/2006/main">
  <p:tag name="TAG" val="Yes"/>
</p:tagLst>
</file>

<file path=ppt/tags/tag43.xml><?xml version="1.0" encoding="utf-8"?>
<p:tagLst xmlns:a="http://schemas.openxmlformats.org/drawingml/2006/main" xmlns:r="http://schemas.openxmlformats.org/officeDocument/2006/relationships" xmlns:p="http://schemas.openxmlformats.org/presentationml/2006/main">
  <p:tag name="TAG" val="No"/>
</p:tagLst>
</file>

<file path=ppt/tags/tag44.xml><?xml version="1.0" encoding="utf-8"?>
<p:tagLst xmlns:a="http://schemas.openxmlformats.org/drawingml/2006/main" xmlns:r="http://schemas.openxmlformats.org/officeDocument/2006/relationships" xmlns:p="http://schemas.openxmlformats.org/presentationml/2006/main">
  <p:tag name="TAG" val="No"/>
</p:tagLst>
</file>

<file path=ppt/tags/tag45.xml><?xml version="1.0" encoding="utf-8"?>
<p:tagLst xmlns:a="http://schemas.openxmlformats.org/drawingml/2006/main" xmlns:r="http://schemas.openxmlformats.org/officeDocument/2006/relationships" xmlns:p="http://schemas.openxmlformats.org/presentationml/2006/main">
  <p:tag name="TAG" val="No"/>
</p:tagLst>
</file>

<file path=ppt/tags/tag46.xml><?xml version="1.0" encoding="utf-8"?>
<p:tagLst xmlns:a="http://schemas.openxmlformats.org/drawingml/2006/main" xmlns:r="http://schemas.openxmlformats.org/officeDocument/2006/relationships" xmlns:p="http://schemas.openxmlformats.org/presentationml/2006/main">
  <p:tag name="FONTSIZE" val="16"/>
</p:tagLst>
</file>

<file path=ppt/tags/tag47.xml><?xml version="1.0" encoding="utf-8"?>
<p:tagLst xmlns:a="http://schemas.openxmlformats.org/drawingml/2006/main" xmlns:r="http://schemas.openxmlformats.org/officeDocument/2006/relationships" xmlns:p="http://schemas.openxmlformats.org/presentationml/2006/main">
  <p:tag name="TAG" val="No"/>
</p:tagLst>
</file>

<file path=ppt/tags/tag48.xml><?xml version="1.0" encoding="utf-8"?>
<p:tagLst xmlns:a="http://schemas.openxmlformats.org/drawingml/2006/main" xmlns:r="http://schemas.openxmlformats.org/officeDocument/2006/relationships" xmlns:p="http://schemas.openxmlformats.org/presentationml/2006/main">
  <p:tag name="TAG" val="No"/>
</p:tagLst>
</file>

<file path=ppt/tags/tag49.xml><?xml version="1.0" encoding="utf-8"?>
<p:tagLst xmlns:a="http://schemas.openxmlformats.org/drawingml/2006/main" xmlns:r="http://schemas.openxmlformats.org/officeDocument/2006/relationships" xmlns:p="http://schemas.openxmlformats.org/presentationml/2006/main">
  <p:tag name="TAG" val="No"/>
</p:tagLst>
</file>

<file path=ppt/tags/tag5.xml><?xml version="1.0" encoding="utf-8"?>
<p:tagLst xmlns:a="http://schemas.openxmlformats.org/drawingml/2006/main" xmlns:r="http://schemas.openxmlformats.org/officeDocument/2006/relationships" xmlns:p="http://schemas.openxmlformats.org/presentationml/2006/main">
  <p:tag name="TAG" val="No"/>
</p:tagLst>
</file>

<file path=ppt/tags/tag50.xml><?xml version="1.0" encoding="utf-8"?>
<p:tagLst xmlns:a="http://schemas.openxmlformats.org/drawingml/2006/main" xmlns:r="http://schemas.openxmlformats.org/officeDocument/2006/relationships" xmlns:p="http://schemas.openxmlformats.org/presentationml/2006/main">
  <p:tag name="1345NATIVESLIDEID" val="221113449"/>
  <p:tag name="1345ISWORKING" val="False"/>
  <p:tag name="1345PROVISIONAL" val="False"/>
  <p:tag name="1345PRESID" val="153705526"/>
  <p:tag name="1345PRESENTATIONSLOTID" val="221113448"/>
  <p:tag name="1345VERSION" val="2"/>
  <p:tag name="1345PARENTSLOTID" val="0"/>
  <p:tag name="1345APPROVEDID" val="1"/>
  <p:tag name="1345CANEDIT" val="1"/>
  <p:tag name="1345RETIRED" val="153705526"/>
  <p:tag name="FONTSIZE" val="16"/>
</p:tagLst>
</file>

<file path=ppt/tags/tag51.xml><?xml version="1.0" encoding="utf-8"?>
<p:tagLst xmlns:a="http://schemas.openxmlformats.org/drawingml/2006/main" xmlns:r="http://schemas.openxmlformats.org/officeDocument/2006/relationships" xmlns:p="http://schemas.openxmlformats.org/presentationml/2006/main">
  <p:tag name="TAG" val="No"/>
</p:tagLst>
</file>

<file path=ppt/tags/tag52.xml><?xml version="1.0" encoding="utf-8"?>
<p:tagLst xmlns:a="http://schemas.openxmlformats.org/drawingml/2006/main" xmlns:r="http://schemas.openxmlformats.org/officeDocument/2006/relationships" xmlns:p="http://schemas.openxmlformats.org/presentationml/2006/main">
  <p:tag name="TAG" val="No"/>
</p:tagLst>
</file>

<file path=ppt/tags/tag53.xml><?xml version="1.0" encoding="utf-8"?>
<p:tagLst xmlns:a="http://schemas.openxmlformats.org/drawingml/2006/main" xmlns:r="http://schemas.openxmlformats.org/officeDocument/2006/relationships" xmlns:p="http://schemas.openxmlformats.org/presentationml/2006/main">
  <p:tag name="TAG" val="No"/>
</p:tagLst>
</file>

<file path=ppt/tags/tag54.xml><?xml version="1.0" encoding="utf-8"?>
<p:tagLst xmlns:a="http://schemas.openxmlformats.org/drawingml/2006/main" xmlns:r="http://schemas.openxmlformats.org/officeDocument/2006/relationships" xmlns:p="http://schemas.openxmlformats.org/presentationml/2006/main">
  <p:tag name="TAG" val="No"/>
</p:tagLst>
</file>

<file path=ppt/tags/tag55.xml><?xml version="1.0" encoding="utf-8"?>
<p:tagLst xmlns:a="http://schemas.openxmlformats.org/drawingml/2006/main" xmlns:r="http://schemas.openxmlformats.org/officeDocument/2006/relationships" xmlns:p="http://schemas.openxmlformats.org/presentationml/2006/main">
  <p:tag name="TAG" val="No"/>
</p:tagLst>
</file>

<file path=ppt/tags/tag56.xml><?xml version="1.0" encoding="utf-8"?>
<p:tagLst xmlns:a="http://schemas.openxmlformats.org/drawingml/2006/main" xmlns:r="http://schemas.openxmlformats.org/officeDocument/2006/relationships" xmlns:p="http://schemas.openxmlformats.org/presentationml/2006/main">
  <p:tag name="1345NATIVESLIDEID" val="221113449"/>
  <p:tag name="1345ISWORKING" val="False"/>
  <p:tag name="1345PROVISIONAL" val="False"/>
  <p:tag name="1345PRESID" val="153705526"/>
  <p:tag name="1345PRESENTATIONSLOTID" val="221113448"/>
  <p:tag name="1345VERSION" val="2"/>
  <p:tag name="1345PARENTSLOTID" val="0"/>
  <p:tag name="1345APPROVEDID" val="1"/>
  <p:tag name="1345CANEDIT" val="1"/>
  <p:tag name="1345RETIRED" val="153705526"/>
  <p:tag name="FONTSIZE" val="16"/>
</p:tagLst>
</file>

<file path=ppt/tags/tag57.xml><?xml version="1.0" encoding="utf-8"?>
<p:tagLst xmlns:a="http://schemas.openxmlformats.org/drawingml/2006/main" xmlns:r="http://schemas.openxmlformats.org/officeDocument/2006/relationships" xmlns:p="http://schemas.openxmlformats.org/presentationml/2006/main">
  <p:tag name="TAG" val="No"/>
</p:tagLst>
</file>

<file path=ppt/tags/tag58.xml><?xml version="1.0" encoding="utf-8"?>
<p:tagLst xmlns:a="http://schemas.openxmlformats.org/drawingml/2006/main" xmlns:r="http://schemas.openxmlformats.org/officeDocument/2006/relationships" xmlns:p="http://schemas.openxmlformats.org/presentationml/2006/main">
  <p:tag name="TAG" val="No"/>
</p:tagLst>
</file>

<file path=ppt/tags/tag59.xml><?xml version="1.0" encoding="utf-8"?>
<p:tagLst xmlns:a="http://schemas.openxmlformats.org/drawingml/2006/main" xmlns:r="http://schemas.openxmlformats.org/officeDocument/2006/relationships" xmlns:p="http://schemas.openxmlformats.org/presentationml/2006/main">
  <p:tag name="TAG" val="No"/>
</p:tagLst>
</file>

<file path=ppt/tags/tag6.xml><?xml version="1.0" encoding="utf-8"?>
<p:tagLst xmlns:a="http://schemas.openxmlformats.org/drawingml/2006/main" xmlns:r="http://schemas.openxmlformats.org/officeDocument/2006/relationships" xmlns:p="http://schemas.openxmlformats.org/presentationml/2006/main">
  <p:tag name="TAG" val="Yes"/>
</p:tagLst>
</file>

<file path=ppt/tags/tag60.xml><?xml version="1.0" encoding="utf-8"?>
<p:tagLst xmlns:a="http://schemas.openxmlformats.org/drawingml/2006/main" xmlns:r="http://schemas.openxmlformats.org/officeDocument/2006/relationships" xmlns:p="http://schemas.openxmlformats.org/presentationml/2006/main">
  <p:tag name="TAG" val="No"/>
</p:tagLst>
</file>

<file path=ppt/tags/tag61.xml><?xml version="1.0" encoding="utf-8"?>
<p:tagLst xmlns:a="http://schemas.openxmlformats.org/drawingml/2006/main" xmlns:r="http://schemas.openxmlformats.org/officeDocument/2006/relationships" xmlns:p="http://schemas.openxmlformats.org/presentationml/2006/main">
  <p:tag name="TAG" val="No"/>
</p:tagLst>
</file>

<file path=ppt/tags/tag62.xml><?xml version="1.0" encoding="utf-8"?>
<p:tagLst xmlns:a="http://schemas.openxmlformats.org/drawingml/2006/main" xmlns:r="http://schemas.openxmlformats.org/officeDocument/2006/relationships" xmlns:p="http://schemas.openxmlformats.org/presentationml/2006/main">
  <p:tag name="TAG" val="No"/>
</p:tagLst>
</file>

<file path=ppt/tags/tag63.xml><?xml version="1.0" encoding="utf-8"?>
<p:tagLst xmlns:a="http://schemas.openxmlformats.org/drawingml/2006/main" xmlns:r="http://schemas.openxmlformats.org/officeDocument/2006/relationships" xmlns:p="http://schemas.openxmlformats.org/presentationml/2006/main">
  <p:tag name="TAG" val="No"/>
</p:tagLst>
</file>

<file path=ppt/tags/tag64.xml><?xml version="1.0" encoding="utf-8"?>
<p:tagLst xmlns:a="http://schemas.openxmlformats.org/drawingml/2006/main" xmlns:r="http://schemas.openxmlformats.org/officeDocument/2006/relationships" xmlns:p="http://schemas.openxmlformats.org/presentationml/2006/main">
  <p:tag name="FONTSIZE" val="16"/>
</p:tagLst>
</file>

<file path=ppt/tags/tag65.xml><?xml version="1.0" encoding="utf-8"?>
<p:tagLst xmlns:a="http://schemas.openxmlformats.org/drawingml/2006/main" xmlns:r="http://schemas.openxmlformats.org/officeDocument/2006/relationships" xmlns:p="http://schemas.openxmlformats.org/presentationml/2006/main">
  <p:tag name="TAG" val="No"/>
</p:tagLst>
</file>

<file path=ppt/tags/tag66.xml><?xml version="1.0" encoding="utf-8"?>
<p:tagLst xmlns:a="http://schemas.openxmlformats.org/drawingml/2006/main" xmlns:r="http://schemas.openxmlformats.org/officeDocument/2006/relationships" xmlns:p="http://schemas.openxmlformats.org/presentationml/2006/main">
  <p:tag name="TAG" val="Yes"/>
</p:tagLst>
</file>

<file path=ppt/tags/tag67.xml><?xml version="1.0" encoding="utf-8"?>
<p:tagLst xmlns:a="http://schemas.openxmlformats.org/drawingml/2006/main" xmlns:r="http://schemas.openxmlformats.org/officeDocument/2006/relationships" xmlns:p="http://schemas.openxmlformats.org/presentationml/2006/main">
  <p:tag name="FONTSIZE" val="16"/>
</p:tagLst>
</file>

<file path=ppt/tags/tag68.xml><?xml version="1.0" encoding="utf-8"?>
<p:tagLst xmlns:a="http://schemas.openxmlformats.org/drawingml/2006/main" xmlns:r="http://schemas.openxmlformats.org/officeDocument/2006/relationships" xmlns:p="http://schemas.openxmlformats.org/presentationml/2006/main">
  <p:tag name="TAG" val="No"/>
</p:tagLst>
</file>

<file path=ppt/tags/tag69.xml><?xml version="1.0" encoding="utf-8"?>
<p:tagLst xmlns:a="http://schemas.openxmlformats.org/drawingml/2006/main" xmlns:r="http://schemas.openxmlformats.org/officeDocument/2006/relationships" xmlns:p="http://schemas.openxmlformats.org/presentationml/2006/main">
  <p:tag name="TAG" val="No"/>
</p:tagLst>
</file>

<file path=ppt/tags/tag7.xml><?xml version="1.0" encoding="utf-8"?>
<p:tagLst xmlns:a="http://schemas.openxmlformats.org/drawingml/2006/main" xmlns:r="http://schemas.openxmlformats.org/officeDocument/2006/relationships" xmlns:p="http://schemas.openxmlformats.org/presentationml/2006/main">
  <p:tag name="TAG" val="No"/>
</p:tagLst>
</file>

<file path=ppt/tags/tag70.xml><?xml version="1.0" encoding="utf-8"?>
<p:tagLst xmlns:a="http://schemas.openxmlformats.org/drawingml/2006/main" xmlns:r="http://schemas.openxmlformats.org/officeDocument/2006/relationships" xmlns:p="http://schemas.openxmlformats.org/presentationml/2006/main">
  <p:tag name="TAG" val="No"/>
</p:tagLst>
</file>

<file path=ppt/tags/tag71.xml><?xml version="1.0" encoding="utf-8"?>
<p:tagLst xmlns:a="http://schemas.openxmlformats.org/drawingml/2006/main" xmlns:r="http://schemas.openxmlformats.org/officeDocument/2006/relationships" xmlns:p="http://schemas.openxmlformats.org/presentationml/2006/main">
  <p:tag name="TAG" val="No"/>
</p:tagLst>
</file>

<file path=ppt/tags/tag72.xml><?xml version="1.0" encoding="utf-8"?>
<p:tagLst xmlns:a="http://schemas.openxmlformats.org/drawingml/2006/main" xmlns:r="http://schemas.openxmlformats.org/officeDocument/2006/relationships" xmlns:p="http://schemas.openxmlformats.org/presentationml/2006/main">
  <p:tag name="TAG" val="No"/>
</p:tagLst>
</file>

<file path=ppt/tags/tag73.xml><?xml version="1.0" encoding="utf-8"?>
<p:tagLst xmlns:a="http://schemas.openxmlformats.org/drawingml/2006/main" xmlns:r="http://schemas.openxmlformats.org/officeDocument/2006/relationships" xmlns:p="http://schemas.openxmlformats.org/presentationml/2006/main">
  <p:tag name="TAG" val="No"/>
</p:tagLst>
</file>

<file path=ppt/tags/tag74.xml><?xml version="1.0" encoding="utf-8"?>
<p:tagLst xmlns:a="http://schemas.openxmlformats.org/drawingml/2006/main" xmlns:r="http://schemas.openxmlformats.org/officeDocument/2006/relationships" xmlns:p="http://schemas.openxmlformats.org/presentationml/2006/main">
  <p:tag name="TAG" val="No"/>
</p:tagLst>
</file>

<file path=ppt/tags/tag75.xml><?xml version="1.0" encoding="utf-8"?>
<p:tagLst xmlns:a="http://schemas.openxmlformats.org/drawingml/2006/main" xmlns:r="http://schemas.openxmlformats.org/officeDocument/2006/relationships" xmlns:p="http://schemas.openxmlformats.org/presentationml/2006/main">
  <p:tag name="TAG" val="No"/>
</p:tagLst>
</file>

<file path=ppt/tags/tag76.xml><?xml version="1.0" encoding="utf-8"?>
<p:tagLst xmlns:a="http://schemas.openxmlformats.org/drawingml/2006/main" xmlns:r="http://schemas.openxmlformats.org/officeDocument/2006/relationships" xmlns:p="http://schemas.openxmlformats.org/presentationml/2006/main">
  <p:tag name="1345NATIVESLIDEID" val="160236662"/>
  <p:tag name="1345ISWORKING" val="False"/>
  <p:tag name="1345PROVISIONAL" val="False"/>
  <p:tag name="1345POSTED" val="True"/>
  <p:tag name="1345CUSTOMIZED" val="1"/>
  <p:tag name="1345PRESID" val="160236086"/>
  <p:tag name="1345PRESENTATIONSLOTID" val="160236661"/>
  <p:tag name="1345VERSION" val="2"/>
  <p:tag name="1345PARENTSLOTID" val="0"/>
  <p:tag name="1345APPROVEDID" val="1"/>
  <p:tag name="FONTSIZE" val="16"/>
</p:tagLst>
</file>

<file path=ppt/tags/tag77.xml><?xml version="1.0" encoding="utf-8"?>
<p:tagLst xmlns:a="http://schemas.openxmlformats.org/drawingml/2006/main" xmlns:r="http://schemas.openxmlformats.org/officeDocument/2006/relationships" xmlns:p="http://schemas.openxmlformats.org/presentationml/2006/main">
  <p:tag name="TAG" val="No"/>
</p:tagLst>
</file>

<file path=ppt/tags/tag78.xml><?xml version="1.0" encoding="utf-8"?>
<p:tagLst xmlns:a="http://schemas.openxmlformats.org/drawingml/2006/main" xmlns:r="http://schemas.openxmlformats.org/officeDocument/2006/relationships" xmlns:p="http://schemas.openxmlformats.org/presentationml/2006/main">
  <p:tag name="TAG" val="No"/>
</p:tagLst>
</file>

<file path=ppt/tags/tag79.xml><?xml version="1.0" encoding="utf-8"?>
<p:tagLst xmlns:a="http://schemas.openxmlformats.org/drawingml/2006/main" xmlns:r="http://schemas.openxmlformats.org/officeDocument/2006/relationships" xmlns:p="http://schemas.openxmlformats.org/presentationml/2006/main">
  <p:tag name="TAG" val="Yes"/>
</p:tagLst>
</file>

<file path=ppt/tags/tag8.xml><?xml version="1.0" encoding="utf-8"?>
<p:tagLst xmlns:a="http://schemas.openxmlformats.org/drawingml/2006/main" xmlns:r="http://schemas.openxmlformats.org/officeDocument/2006/relationships" xmlns:p="http://schemas.openxmlformats.org/presentationml/2006/main">
  <p:tag name="DELIMITERS" val="3.1"/>
  <p:tag name="1345PRESID" val="28700"/>
  <p:tag name="1345PARENTSLOTID" val="0"/>
  <p:tag name="1345APPROVEDID" val="1"/>
  <p:tag name="FONTSIZE" val="16"/>
</p:tagLst>
</file>

<file path=ppt/tags/tag80.xml><?xml version="1.0" encoding="utf-8"?>
<p:tagLst xmlns:a="http://schemas.openxmlformats.org/drawingml/2006/main" xmlns:r="http://schemas.openxmlformats.org/officeDocument/2006/relationships" xmlns:p="http://schemas.openxmlformats.org/presentationml/2006/main">
  <p:tag name="1345CUSTOMIZED" val="1"/>
  <p:tag name="1345NATIVESLIDEID" val="175605142"/>
  <p:tag name="1345ISWORKING" val="False"/>
  <p:tag name="1345PROVISIONAL" val="False"/>
  <p:tag name="1345PRESID" val="152228014"/>
  <p:tag name="1345PRESENTATIONSLOTID" val="175605141"/>
  <p:tag name="1345VERSION" val="2"/>
  <p:tag name="1345PARENTSLOTID" val="0"/>
  <p:tag name="1345APPROVEDID" val="1"/>
  <p:tag name="1345CANEDIT" val="1"/>
  <p:tag name="FONTSIZE" val="16"/>
</p:tagLst>
</file>

<file path=ppt/tags/tag81.xml><?xml version="1.0" encoding="utf-8"?>
<p:tagLst xmlns:a="http://schemas.openxmlformats.org/drawingml/2006/main" xmlns:r="http://schemas.openxmlformats.org/officeDocument/2006/relationships" xmlns:p="http://schemas.openxmlformats.org/presentationml/2006/main">
  <p:tag name="TAG" val="No"/>
</p:tagLst>
</file>

<file path=ppt/tags/tag82.xml><?xml version="1.0" encoding="utf-8"?>
<p:tagLst xmlns:a="http://schemas.openxmlformats.org/drawingml/2006/main" xmlns:r="http://schemas.openxmlformats.org/officeDocument/2006/relationships" xmlns:p="http://schemas.openxmlformats.org/presentationml/2006/main">
  <p:tag name="TAG" val="No"/>
</p:tagLst>
</file>

<file path=ppt/tags/tag83.xml><?xml version="1.0" encoding="utf-8"?>
<p:tagLst xmlns:a="http://schemas.openxmlformats.org/drawingml/2006/main" xmlns:r="http://schemas.openxmlformats.org/officeDocument/2006/relationships" xmlns:p="http://schemas.openxmlformats.org/presentationml/2006/main">
  <p:tag name="NOPREFERENCE" val="False"/>
  <p:tag name="DELIMITERS" val="3.1"/>
  <p:tag name="FONTSIZE" val="16"/>
</p:tagLst>
</file>

<file path=ppt/tags/tag84.xml><?xml version="1.0" encoding="utf-8"?>
<p:tagLst xmlns:a="http://schemas.openxmlformats.org/drawingml/2006/main" xmlns:r="http://schemas.openxmlformats.org/officeDocument/2006/relationships" xmlns:p="http://schemas.openxmlformats.org/presentationml/2006/main">
  <p:tag name="TAG" val="No"/>
</p:tagLst>
</file>

<file path=ppt/tags/tag85.xml><?xml version="1.0" encoding="utf-8"?>
<p:tagLst xmlns:a="http://schemas.openxmlformats.org/drawingml/2006/main" xmlns:r="http://schemas.openxmlformats.org/officeDocument/2006/relationships" xmlns:p="http://schemas.openxmlformats.org/presentationml/2006/main">
  <p:tag name="TAG" val="Yes"/>
</p:tagLst>
</file>

<file path=ppt/tags/tag86.xml><?xml version="1.0" encoding="utf-8"?>
<p:tagLst xmlns:a="http://schemas.openxmlformats.org/drawingml/2006/main" xmlns:r="http://schemas.openxmlformats.org/officeDocument/2006/relationships" xmlns:p="http://schemas.openxmlformats.org/presentationml/2006/main">
  <p:tag name="TAG" val="No"/>
</p:tagLst>
</file>

<file path=ppt/tags/tag87.xml><?xml version="1.0" encoding="utf-8"?>
<p:tagLst xmlns:a="http://schemas.openxmlformats.org/drawingml/2006/main" xmlns:r="http://schemas.openxmlformats.org/officeDocument/2006/relationships" xmlns:p="http://schemas.openxmlformats.org/presentationml/2006/main">
  <p:tag name="TAG" val="No"/>
</p:tagLst>
</file>

<file path=ppt/tags/tag88.xml><?xml version="1.0" encoding="utf-8"?>
<p:tagLst xmlns:a="http://schemas.openxmlformats.org/drawingml/2006/main" xmlns:r="http://schemas.openxmlformats.org/officeDocument/2006/relationships" xmlns:p="http://schemas.openxmlformats.org/presentationml/2006/main">
  <p:tag name="TAG" val="No"/>
</p:tagLst>
</file>

<file path=ppt/tags/tag89.xml><?xml version="1.0" encoding="utf-8"?>
<p:tagLst xmlns:a="http://schemas.openxmlformats.org/drawingml/2006/main" xmlns:r="http://schemas.openxmlformats.org/officeDocument/2006/relationships" xmlns:p="http://schemas.openxmlformats.org/presentationml/2006/main">
  <p:tag name="FONTSIZE" val="16"/>
</p:tagLst>
</file>

<file path=ppt/tags/tag9.xml><?xml version="1.0" encoding="utf-8"?>
<p:tagLst xmlns:a="http://schemas.openxmlformats.org/drawingml/2006/main" xmlns:r="http://schemas.openxmlformats.org/officeDocument/2006/relationships" xmlns:p="http://schemas.openxmlformats.org/presentationml/2006/main">
  <p:tag name="TAG" val="No"/>
</p:tagLst>
</file>

<file path=ppt/tags/tag90.xml><?xml version="1.0" encoding="utf-8"?>
<p:tagLst xmlns:a="http://schemas.openxmlformats.org/drawingml/2006/main" xmlns:r="http://schemas.openxmlformats.org/officeDocument/2006/relationships" xmlns:p="http://schemas.openxmlformats.org/presentationml/2006/main">
  <p:tag name="TAG" val="No"/>
</p:tagLst>
</file>

<file path=ppt/tags/tag91.xml><?xml version="1.0" encoding="utf-8"?>
<p:tagLst xmlns:a="http://schemas.openxmlformats.org/drawingml/2006/main" xmlns:r="http://schemas.openxmlformats.org/officeDocument/2006/relationships" xmlns:p="http://schemas.openxmlformats.org/presentationml/2006/main">
  <p:tag name="TAG" val="Yes"/>
</p:tagLst>
</file>

<file path=ppt/tags/tag92.xml><?xml version="1.0" encoding="utf-8"?>
<p:tagLst xmlns:a="http://schemas.openxmlformats.org/drawingml/2006/main" xmlns:r="http://schemas.openxmlformats.org/officeDocument/2006/relationships" xmlns:p="http://schemas.openxmlformats.org/presentationml/2006/main">
  <p:tag name="TAG" val="No"/>
</p:tagLst>
</file>

<file path=ppt/tags/tag93.xml><?xml version="1.0" encoding="utf-8"?>
<p:tagLst xmlns:a="http://schemas.openxmlformats.org/drawingml/2006/main" xmlns:r="http://schemas.openxmlformats.org/officeDocument/2006/relationships" xmlns:p="http://schemas.openxmlformats.org/presentationml/2006/main">
  <p:tag name="TAG" val="No"/>
</p:tagLst>
</file>

<file path=ppt/tags/tag94.xml><?xml version="1.0" encoding="utf-8"?>
<p:tagLst xmlns:a="http://schemas.openxmlformats.org/drawingml/2006/main" xmlns:r="http://schemas.openxmlformats.org/officeDocument/2006/relationships" xmlns:p="http://schemas.openxmlformats.org/presentationml/2006/main">
  <p:tag name="TAG" val="No"/>
</p:tagLst>
</file>

<file path=ppt/tags/tag95.xml><?xml version="1.0" encoding="utf-8"?>
<p:tagLst xmlns:a="http://schemas.openxmlformats.org/drawingml/2006/main" xmlns:r="http://schemas.openxmlformats.org/officeDocument/2006/relationships" xmlns:p="http://schemas.openxmlformats.org/presentationml/2006/main">
  <p:tag name="DELIMITERS" val="3.1"/>
  <p:tag name="FONTSIZE" val="16"/>
</p:tagLst>
</file>

<file path=ppt/tags/tag96.xml><?xml version="1.0" encoding="utf-8"?>
<p:tagLst xmlns:a="http://schemas.openxmlformats.org/drawingml/2006/main" xmlns:r="http://schemas.openxmlformats.org/officeDocument/2006/relationships" xmlns:p="http://schemas.openxmlformats.org/presentationml/2006/main">
  <p:tag name="TAG" val="Yes"/>
</p:tagLst>
</file>

<file path=ppt/tags/tag97.xml><?xml version="1.0" encoding="utf-8"?>
<p:tagLst xmlns:a="http://schemas.openxmlformats.org/drawingml/2006/main" xmlns:r="http://schemas.openxmlformats.org/officeDocument/2006/relationships" xmlns:p="http://schemas.openxmlformats.org/presentationml/2006/main">
  <p:tag name="TAG" val="No"/>
</p:tagLst>
</file>

<file path=ppt/tags/tag98.xml><?xml version="1.0" encoding="utf-8"?>
<p:tagLst xmlns:a="http://schemas.openxmlformats.org/drawingml/2006/main" xmlns:r="http://schemas.openxmlformats.org/officeDocument/2006/relationships" xmlns:p="http://schemas.openxmlformats.org/presentationml/2006/main">
  <p:tag name="TAG" val="No"/>
</p:tagLst>
</file>

<file path=ppt/tags/tag99.xml><?xml version="1.0" encoding="utf-8"?>
<p:tagLst xmlns:a="http://schemas.openxmlformats.org/drawingml/2006/main" xmlns:r="http://schemas.openxmlformats.org/officeDocument/2006/relationships" xmlns:p="http://schemas.openxmlformats.org/presentationml/2006/main">
  <p:tag name="TAG" val="No"/>
</p:tagLst>
</file>

<file path=ppt/theme/theme1.xml><?xml version="1.0" encoding="utf-8"?>
<a:theme xmlns:a="http://schemas.openxmlformats.org/drawingml/2006/main" name="blank">
  <a:themeElements>
    <a:clrScheme name="AllianceBernstein">
      <a:dk1>
        <a:sysClr val="windowText" lastClr="000000"/>
      </a:dk1>
      <a:lt1>
        <a:sysClr val="window" lastClr="FFFFFF"/>
      </a:lt1>
      <a:dk2>
        <a:srgbClr val="C0C0C0"/>
      </a:dk2>
      <a:lt2>
        <a:srgbClr val="AEBC22"/>
      </a:lt2>
      <a:accent1>
        <a:srgbClr val="8CA005"/>
      </a:accent1>
      <a:accent2>
        <a:srgbClr val="327A8C"/>
      </a:accent2>
      <a:accent3>
        <a:srgbClr val="78B4C3"/>
      </a:accent3>
      <a:accent4>
        <a:srgbClr val="969696"/>
      </a:accent4>
      <a:accent5>
        <a:srgbClr val="E2E7C0"/>
      </a:accent5>
      <a:accent6>
        <a:srgbClr val="CCE7C0"/>
      </a:accent6>
      <a:hlink>
        <a:srgbClr val="78B4C3"/>
      </a:hlink>
      <a:folHlink>
        <a:srgbClr val="969696"/>
      </a:folHlink>
    </a:clrScheme>
    <a:fontScheme name="2009 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49325" rtl="0" eaLnBrk="0" fontAlgn="base" latinLnBrk="0" hangingPunct="0">
          <a:lnSpc>
            <a:spcPct val="100000"/>
          </a:lnSpc>
          <a:spcBef>
            <a:spcPct val="0"/>
          </a:spcBef>
          <a:spcAft>
            <a:spcPct val="0"/>
          </a:spcAft>
          <a:buClr>
            <a:schemeClr val="accent1"/>
          </a:buClr>
          <a:buSzTx/>
          <a:buFont typeface="Webdings" pitchFamily="18" charset="2"/>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49325" rtl="0" eaLnBrk="0" fontAlgn="base" latinLnBrk="0" hangingPunct="0">
          <a:lnSpc>
            <a:spcPct val="100000"/>
          </a:lnSpc>
          <a:spcBef>
            <a:spcPct val="0"/>
          </a:spcBef>
          <a:spcAft>
            <a:spcPct val="0"/>
          </a:spcAft>
          <a:buClr>
            <a:schemeClr val="accent1"/>
          </a:buClr>
          <a:buSzTx/>
          <a:buFont typeface="Webdings" pitchFamily="18" charset="2"/>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5951</TotalTime>
  <Words>9736</Words>
  <Application>Microsoft Office PowerPoint</Application>
  <PresentationFormat>Custom</PresentationFormat>
  <Paragraphs>827</Paragraphs>
  <Slides>31</Slides>
  <Notes>31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blank</vt:lpstr>
      <vt:lpstr>Microsoft Excel Chart</vt:lpstr>
      <vt:lpstr>Chart</vt:lpstr>
      <vt:lpstr>PowerPoint Presentation</vt:lpstr>
      <vt:lpstr>PowerPoint Presentation</vt:lpstr>
      <vt:lpstr>A Turbulent Year for Risk Assets</vt:lpstr>
      <vt:lpstr>Equities Attractive, but Volatility Overwhelms Valuations</vt:lpstr>
      <vt:lpstr>Risk Aversion Remains Highly Elevated</vt:lpstr>
      <vt:lpstr>Uncertainties Drive Market Volatility</vt:lpstr>
      <vt:lpstr>Eurozone Bond Markets Reflect a Crisis of Confidence</vt:lpstr>
      <vt:lpstr>Euro Area Sliding into Recession</vt:lpstr>
      <vt:lpstr>Despite Euro Area Weakness, the Global Economic Recovery Continues </vt:lpstr>
      <vt:lpstr>US Economy Defies Pessimism</vt:lpstr>
      <vt:lpstr>US Recovery Thus Far Has Been Driven by Exports and Capex*</vt:lpstr>
      <vt:lpstr>US Exports Continue to Grow Despite Slowdown in Europe</vt:lpstr>
      <vt:lpstr>US Capex Rising, Household Balance Sheets Stronger</vt:lpstr>
      <vt:lpstr>US Housing Drag Expected to End</vt:lpstr>
      <vt:lpstr>Fear Drives Higher Correlation, Creating Distorted Valuations</vt:lpstr>
      <vt:lpstr>Small- and SMID-Cap Equities Remain Strategically Attractive</vt:lpstr>
      <vt:lpstr>Equity Income: Yields Now Match Treasuries and Have Grown over Time</vt:lpstr>
      <vt:lpstr>Why Not Simply Invest in the Highest-Yielding Stocks?</vt:lpstr>
      <vt:lpstr>Inflation Spikes Can Decimate Traditional Stock/Bond Portfolios</vt:lpstr>
      <vt:lpstr>Dynamic Management Is Critical to Navigating Inflation Cycles</vt:lpstr>
      <vt:lpstr>High-Yield Corporate Bonds Historically Produce Equity-like Returns</vt:lpstr>
      <vt:lpstr>High-Yield Municipals Remain Inexpensive</vt:lpstr>
      <vt:lpstr>Municipals: Roll* Even More Valuable When Yield Curve Is Steep </vt:lpstr>
      <vt:lpstr>States Can Pay Their Debts</vt:lpstr>
      <vt:lpstr>High-Grade Bond Strategies: Exploit Roll and Global Opportunities</vt:lpstr>
      <vt:lpstr>Currency Remains Volatile</vt:lpstr>
      <vt:lpstr>The Big Picture</vt:lpstr>
      <vt:lpstr>Index Descriptions</vt:lpstr>
      <vt:lpstr>Index Descriptions (continued)</vt:lpstr>
      <vt:lpstr>Index Descriptions (continued)</vt:lpstr>
      <vt:lpstr>PowerPoint Presentation</vt:lpstr>
    </vt:vector>
  </TitlesOfParts>
  <Company>AllianceBernstein 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Elliott, Yvette</dc:creator>
  <cp:lastModifiedBy>Landwehr, Margaret A.</cp:lastModifiedBy>
  <cp:revision>322</cp:revision>
  <cp:lastPrinted>2012-01-11T20:31:33Z</cp:lastPrinted>
  <dcterms:created xsi:type="dcterms:W3CDTF">2011-12-05T21:32:19Z</dcterms:created>
  <dcterms:modified xsi:type="dcterms:W3CDTF">2012-01-12T20:18:10Z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rightLines">
    <vt:lpwstr>False</vt:lpwstr>
  </property>
</Properties>
</file>